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5" r:id="rId4"/>
    <p:sldMasterId id="2147483716" r:id="rId5"/>
    <p:sldMasterId id="2147483717" r:id="rId6"/>
    <p:sldMasterId id="2147483718" r:id="rId7"/>
    <p:sldMasterId id="2147483719" r:id="rId8"/>
    <p:sldMasterId id="2147483720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</p:sldIdLst>
  <p:sldSz cy="6858000" cx="12192000"/>
  <p:notesSz cx="6858000" cy="9144000"/>
  <p:embeddedFontLst>
    <p:embeddedFont>
      <p:font typeface="Palatino Linotype"/>
      <p:regular r:id="rId23"/>
      <p:bold r:id="rId24"/>
      <p:italic r:id="rId25"/>
      <p:boldItalic r:id="rId26"/>
    </p:embeddedFont>
    <p:embeddedFont>
      <p:font typeface="Century Gothic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CB8DD42-D67F-41E2-9CB6-365485356C54}">
  <a:tblStyle styleId="{5CB8DD42-D67F-41E2-9CB6-365485356C5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fill>
          <a:solidFill>
            <a:srgbClr val="CAECDD"/>
          </a:solidFill>
        </a:fill>
      </a:tcStyle>
    </a:band1H>
    <a:band2H>
      <a:tcTxStyle/>
    </a:band2H>
    <a:band1V>
      <a:tcTxStyle/>
      <a:tcStyle>
        <a:fill>
          <a:solidFill>
            <a:srgbClr val="CAECDD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0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font" Target="fonts/PalatinoLinotype-bold.fntdata"/><Relationship Id="rId23" Type="http://schemas.openxmlformats.org/officeDocument/2006/relationships/font" Target="fonts/PalatinoLinotyp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font" Target="fonts/PalatinoLinotype-boldItalic.fntdata"/><Relationship Id="rId25" Type="http://schemas.openxmlformats.org/officeDocument/2006/relationships/font" Target="fonts/PalatinoLinotype-italic.fntdata"/><Relationship Id="rId28" Type="http://schemas.openxmlformats.org/officeDocument/2006/relationships/font" Target="fonts/CenturyGothic-bold.fntdata"/><Relationship Id="rId27" Type="http://schemas.openxmlformats.org/officeDocument/2006/relationships/font" Target="fonts/CenturyGothic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CenturyGothic-italic.fnt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0" Type="http://schemas.openxmlformats.org/officeDocument/2006/relationships/font" Target="fonts/CenturyGothic-boldItalic.fntdata"/><Relationship Id="rId11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105" name="Google Shape;105;p16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6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6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111" name="Google Shape;111;p17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112" name="Google Shape;112;p17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7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7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18" name="Google Shape;118;p18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19" name="Google Shape;119;p18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20" name="Google Shape;120;p18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21" name="Google Shape;121;p18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8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9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136" name="Google Shape;136;p21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37" name="Google Shape;137;p21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44" name="Google Shape;144;p22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2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4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2" name="Google Shape;162;p25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3" name="Google Shape;163;p25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5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5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79" name="Google Shape;179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" name="Google Shape;18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1" name="Google Shape;19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3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7" name="Google Shape;197;p3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3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4" name="Google Shape;204;p3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5" name="Google Shape;205;p3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6" name="Google Shape;206;p3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" name="Google Shape;207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3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18" name="Google Shape;218;p3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9" name="Google Shape;219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3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25" name="Google Shape;225;p3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6" name="Google Shape;226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3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3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" name="Google Shape;238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"/>
          <p:cNvSpPr txBox="1"/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39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/>
            </a:lvl9pPr>
          </a:lstStyle>
          <a:p/>
        </p:txBody>
      </p:sp>
      <p:sp>
        <p:nvSpPr>
          <p:cNvPr id="252" name="Google Shape;252;p39"/>
          <p:cNvSpPr txBox="1"/>
          <p:nvPr>
            <p:ph idx="10" type="dt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39"/>
          <p:cNvSpPr txBox="1"/>
          <p:nvPr>
            <p:ph idx="11" type="ftr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39"/>
          <p:cNvSpPr txBox="1"/>
          <p:nvPr>
            <p:ph idx="12" type="sldNum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0"/>
          <p:cNvSpPr txBox="1"/>
          <p:nvPr>
            <p:ph type="ctrTitle"/>
          </p:nvPr>
        </p:nvSpPr>
        <p:spPr>
          <a:xfrm>
            <a:off x="914400" y="609601"/>
            <a:ext cx="103632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Palatino Linotype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40"/>
          <p:cNvSpPr txBox="1"/>
          <p:nvPr>
            <p:ph idx="1" type="subTitle"/>
          </p:nvPr>
        </p:nvSpPr>
        <p:spPr>
          <a:xfrm>
            <a:off x="1828800" y="4953000"/>
            <a:ext cx="8534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lvl="1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8" name="Google Shape;258;p40"/>
          <p:cNvSpPr txBox="1"/>
          <p:nvPr>
            <p:ph idx="10" type="dt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40"/>
          <p:cNvSpPr txBox="1"/>
          <p:nvPr>
            <p:ph idx="12" type="sldNum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0" name="Google Shape;260;p40"/>
          <p:cNvSpPr txBox="1"/>
          <p:nvPr>
            <p:ph idx="11" type="ftr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1"/>
          <p:cNvSpPr txBox="1"/>
          <p:nvPr>
            <p:ph type="title"/>
          </p:nvPr>
        </p:nvSpPr>
        <p:spPr>
          <a:xfrm>
            <a:off x="963084" y="1371601"/>
            <a:ext cx="103632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latino Linotype"/>
              <a:buNone/>
              <a:defRPr sz="48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41"/>
          <p:cNvSpPr txBox="1"/>
          <p:nvPr>
            <p:ph idx="1" type="body"/>
          </p:nvPr>
        </p:nvSpPr>
        <p:spPr>
          <a:xfrm>
            <a:off x="963084" y="4068764"/>
            <a:ext cx="10363200" cy="1131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4" name="Google Shape;264;p41"/>
          <p:cNvSpPr txBox="1"/>
          <p:nvPr>
            <p:ph idx="10" type="dt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41"/>
          <p:cNvSpPr txBox="1"/>
          <p:nvPr>
            <p:ph idx="11" type="ftr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41"/>
          <p:cNvSpPr txBox="1"/>
          <p:nvPr>
            <p:ph idx="12" type="sldNum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7" name="Google Shape;267;p41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68" name="Google Shape;268;p41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69" name="Google Shape;269;p41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2"/>
          <p:cNvSpPr txBox="1"/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42"/>
          <p:cNvSpPr txBox="1"/>
          <p:nvPr>
            <p:ph idx="1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1pPr>
            <a:lvl2pPr indent="-330200" lvl="1" marL="914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73" name="Google Shape;273;p42"/>
          <p:cNvSpPr txBox="1"/>
          <p:nvPr>
            <p:ph idx="10" type="dt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42"/>
          <p:cNvSpPr txBox="1"/>
          <p:nvPr>
            <p:ph idx="11" type="ftr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42"/>
          <p:cNvSpPr txBox="1"/>
          <p:nvPr>
            <p:ph idx="12" type="sldNum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6" name="Google Shape;276;p42"/>
          <p:cNvSpPr txBox="1"/>
          <p:nvPr>
            <p:ph idx="2" type="body"/>
          </p:nvPr>
        </p:nvSpPr>
        <p:spPr>
          <a:xfrm>
            <a:off x="487680" y="1600200"/>
            <a:ext cx="5388864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/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43"/>
          <p:cNvSpPr txBox="1"/>
          <p:nvPr>
            <p:ph idx="1" type="body"/>
          </p:nvPr>
        </p:nvSpPr>
        <p:spPr>
          <a:xfrm>
            <a:off x="609600" y="1600200"/>
            <a:ext cx="5386917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b="0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0" name="Google Shape;280;p43"/>
          <p:cNvSpPr txBox="1"/>
          <p:nvPr>
            <p:ph idx="2" type="body"/>
          </p:nvPr>
        </p:nvSpPr>
        <p:spPr>
          <a:xfrm>
            <a:off x="6197601" y="1600200"/>
            <a:ext cx="5389033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b="0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1" name="Google Shape;281;p43"/>
          <p:cNvSpPr txBox="1"/>
          <p:nvPr>
            <p:ph idx="10" type="dt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43"/>
          <p:cNvSpPr txBox="1"/>
          <p:nvPr>
            <p:ph idx="11" type="ftr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43"/>
          <p:cNvSpPr txBox="1"/>
          <p:nvPr>
            <p:ph idx="12" type="sldNum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4" name="Google Shape;284;p43"/>
          <p:cNvSpPr txBox="1"/>
          <p:nvPr>
            <p:ph idx="3" type="body"/>
          </p:nvPr>
        </p:nvSpPr>
        <p:spPr>
          <a:xfrm>
            <a:off x="609600" y="2212848"/>
            <a:ext cx="5388864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5" name="Google Shape;285;p43"/>
          <p:cNvSpPr txBox="1"/>
          <p:nvPr>
            <p:ph idx="4" type="body"/>
          </p:nvPr>
        </p:nvSpPr>
        <p:spPr>
          <a:xfrm>
            <a:off x="6230112" y="2212849"/>
            <a:ext cx="5388864" cy="3913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4"/>
          <p:cNvSpPr txBox="1"/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44"/>
          <p:cNvSpPr txBox="1"/>
          <p:nvPr>
            <p:ph idx="10" type="dt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44"/>
          <p:cNvSpPr txBox="1"/>
          <p:nvPr>
            <p:ph idx="11" type="ftr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44"/>
          <p:cNvSpPr txBox="1"/>
          <p:nvPr>
            <p:ph idx="12" type="sldNum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5"/>
          <p:cNvSpPr txBox="1"/>
          <p:nvPr>
            <p:ph idx="10" type="dt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45"/>
          <p:cNvSpPr txBox="1"/>
          <p:nvPr>
            <p:ph idx="11" type="ftr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45"/>
          <p:cNvSpPr txBox="1"/>
          <p:nvPr>
            <p:ph idx="12" type="sldNum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6"/>
          <p:cNvSpPr txBox="1"/>
          <p:nvPr>
            <p:ph type="title"/>
          </p:nvPr>
        </p:nvSpPr>
        <p:spPr>
          <a:xfrm>
            <a:off x="7876117" y="266700"/>
            <a:ext cx="4011084" cy="209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  <a:defRPr b="0"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46"/>
          <p:cNvSpPr txBox="1"/>
          <p:nvPr>
            <p:ph idx="1" type="body"/>
          </p:nvPr>
        </p:nvSpPr>
        <p:spPr>
          <a:xfrm>
            <a:off x="958850" y="273051"/>
            <a:ext cx="6661151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o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98" name="Google Shape;298;p46"/>
          <p:cNvSpPr txBox="1"/>
          <p:nvPr>
            <p:ph idx="2" type="body"/>
          </p:nvPr>
        </p:nvSpPr>
        <p:spPr>
          <a:xfrm>
            <a:off x="7876117" y="2438401"/>
            <a:ext cx="4011084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99" name="Google Shape;299;p46"/>
          <p:cNvSpPr txBox="1"/>
          <p:nvPr>
            <p:ph idx="10" type="dt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46"/>
          <p:cNvSpPr txBox="1"/>
          <p:nvPr>
            <p:ph idx="11" type="ftr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46"/>
          <p:cNvSpPr txBox="1"/>
          <p:nvPr>
            <p:ph idx="12" type="sldNum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7"/>
          <p:cNvSpPr txBox="1"/>
          <p:nvPr>
            <p:ph type="title"/>
          </p:nvPr>
        </p:nvSpPr>
        <p:spPr>
          <a:xfrm>
            <a:off x="2239435" y="228600"/>
            <a:ext cx="7615765" cy="895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  <a:defRPr b="0"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47"/>
          <p:cNvSpPr/>
          <p:nvPr>
            <p:ph idx="2" type="pic"/>
          </p:nvPr>
        </p:nvSpPr>
        <p:spPr>
          <a:xfrm>
            <a:off x="2010835" y="1143000"/>
            <a:ext cx="8072965" cy="4541044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ctr" dir="5400000" dist="50800">
              <a:srgbClr val="000000">
                <a:alpha val="24705"/>
              </a:srgbClr>
            </a:outerShdw>
          </a:effectLst>
        </p:spPr>
      </p:sp>
      <p:sp>
        <p:nvSpPr>
          <p:cNvPr id="305" name="Google Shape;305;p47"/>
          <p:cNvSpPr txBox="1"/>
          <p:nvPr>
            <p:ph idx="1" type="body"/>
          </p:nvPr>
        </p:nvSpPr>
        <p:spPr>
          <a:xfrm>
            <a:off x="2239435" y="5810250"/>
            <a:ext cx="7615765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06" name="Google Shape;306;p47"/>
          <p:cNvSpPr txBox="1"/>
          <p:nvPr>
            <p:ph idx="10" type="dt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47"/>
          <p:cNvSpPr txBox="1"/>
          <p:nvPr>
            <p:ph idx="11" type="ftr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47"/>
          <p:cNvSpPr txBox="1"/>
          <p:nvPr>
            <p:ph idx="12" type="sldNum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8"/>
          <p:cNvSpPr txBox="1"/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48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2" name="Google Shape;312;p48"/>
          <p:cNvSpPr txBox="1"/>
          <p:nvPr>
            <p:ph idx="10" type="dt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48"/>
          <p:cNvSpPr txBox="1"/>
          <p:nvPr>
            <p:ph idx="11" type="ftr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48"/>
          <p:cNvSpPr txBox="1"/>
          <p:nvPr>
            <p:ph idx="12" type="sldNum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9"/>
          <p:cNvSpPr txBox="1"/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49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8" name="Google Shape;318;p49"/>
          <p:cNvSpPr txBox="1"/>
          <p:nvPr>
            <p:ph idx="10" type="dt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49"/>
          <p:cNvSpPr txBox="1"/>
          <p:nvPr>
            <p:ph idx="11" type="ftr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49"/>
          <p:cNvSpPr txBox="1"/>
          <p:nvPr>
            <p:ph idx="12" type="sldNum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1"/>
          <p:cNvSpPr txBox="1"/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51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/>
            </a:lvl9pPr>
          </a:lstStyle>
          <a:p/>
        </p:txBody>
      </p:sp>
      <p:sp>
        <p:nvSpPr>
          <p:cNvPr id="332" name="Google Shape;332;p51"/>
          <p:cNvSpPr txBox="1"/>
          <p:nvPr>
            <p:ph idx="10" type="dt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51"/>
          <p:cNvSpPr txBox="1"/>
          <p:nvPr>
            <p:ph idx="11" type="ftr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51"/>
          <p:cNvSpPr txBox="1"/>
          <p:nvPr>
            <p:ph idx="12" type="sldNum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2"/>
          <p:cNvSpPr txBox="1"/>
          <p:nvPr>
            <p:ph type="ctrTitle"/>
          </p:nvPr>
        </p:nvSpPr>
        <p:spPr>
          <a:xfrm>
            <a:off x="914400" y="609601"/>
            <a:ext cx="103632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Palatino Linotype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52"/>
          <p:cNvSpPr txBox="1"/>
          <p:nvPr>
            <p:ph idx="1" type="subTitle"/>
          </p:nvPr>
        </p:nvSpPr>
        <p:spPr>
          <a:xfrm>
            <a:off x="1828800" y="4953000"/>
            <a:ext cx="8534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lvl="1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8" name="Google Shape;338;p52"/>
          <p:cNvSpPr txBox="1"/>
          <p:nvPr>
            <p:ph idx="10" type="dt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52"/>
          <p:cNvSpPr txBox="1"/>
          <p:nvPr>
            <p:ph idx="12" type="sldNum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0" name="Google Shape;340;p52"/>
          <p:cNvSpPr txBox="1"/>
          <p:nvPr>
            <p:ph idx="11" type="ftr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3"/>
          <p:cNvSpPr txBox="1"/>
          <p:nvPr>
            <p:ph type="title"/>
          </p:nvPr>
        </p:nvSpPr>
        <p:spPr>
          <a:xfrm>
            <a:off x="963084" y="1371601"/>
            <a:ext cx="103632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latino Linotype"/>
              <a:buNone/>
              <a:defRPr sz="48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53"/>
          <p:cNvSpPr txBox="1"/>
          <p:nvPr>
            <p:ph idx="1" type="body"/>
          </p:nvPr>
        </p:nvSpPr>
        <p:spPr>
          <a:xfrm>
            <a:off x="963084" y="4068764"/>
            <a:ext cx="10363200" cy="1131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4" name="Google Shape;344;p53"/>
          <p:cNvSpPr txBox="1"/>
          <p:nvPr>
            <p:ph idx="10" type="dt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5" name="Google Shape;345;p53"/>
          <p:cNvSpPr txBox="1"/>
          <p:nvPr>
            <p:ph idx="11" type="ftr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6" name="Google Shape;346;p53"/>
          <p:cNvSpPr txBox="1"/>
          <p:nvPr>
            <p:ph idx="12" type="sldNum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7" name="Google Shape;347;p53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48" name="Google Shape;348;p53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49" name="Google Shape;349;p53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4"/>
          <p:cNvSpPr txBox="1"/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54"/>
          <p:cNvSpPr txBox="1"/>
          <p:nvPr>
            <p:ph idx="1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1pPr>
            <a:lvl2pPr indent="-330200" lvl="1" marL="914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53" name="Google Shape;353;p54"/>
          <p:cNvSpPr txBox="1"/>
          <p:nvPr>
            <p:ph idx="10" type="dt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54"/>
          <p:cNvSpPr txBox="1"/>
          <p:nvPr>
            <p:ph idx="11" type="ftr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5" name="Google Shape;355;p54"/>
          <p:cNvSpPr txBox="1"/>
          <p:nvPr>
            <p:ph idx="12" type="sldNum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6" name="Google Shape;356;p54"/>
          <p:cNvSpPr txBox="1"/>
          <p:nvPr>
            <p:ph idx="2" type="body"/>
          </p:nvPr>
        </p:nvSpPr>
        <p:spPr>
          <a:xfrm>
            <a:off x="487680" y="1600200"/>
            <a:ext cx="5388864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5"/>
          <p:cNvSpPr txBox="1"/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55"/>
          <p:cNvSpPr txBox="1"/>
          <p:nvPr>
            <p:ph idx="1" type="body"/>
          </p:nvPr>
        </p:nvSpPr>
        <p:spPr>
          <a:xfrm>
            <a:off x="609600" y="1600200"/>
            <a:ext cx="5386917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b="0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60" name="Google Shape;360;p55"/>
          <p:cNvSpPr txBox="1"/>
          <p:nvPr>
            <p:ph idx="2" type="body"/>
          </p:nvPr>
        </p:nvSpPr>
        <p:spPr>
          <a:xfrm>
            <a:off x="6197601" y="1600200"/>
            <a:ext cx="5389033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b="0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61" name="Google Shape;361;p55"/>
          <p:cNvSpPr txBox="1"/>
          <p:nvPr>
            <p:ph idx="10" type="dt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55"/>
          <p:cNvSpPr txBox="1"/>
          <p:nvPr>
            <p:ph idx="11" type="ftr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55"/>
          <p:cNvSpPr txBox="1"/>
          <p:nvPr>
            <p:ph idx="12" type="sldNum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4" name="Google Shape;364;p55"/>
          <p:cNvSpPr txBox="1"/>
          <p:nvPr>
            <p:ph idx="3" type="body"/>
          </p:nvPr>
        </p:nvSpPr>
        <p:spPr>
          <a:xfrm>
            <a:off x="609600" y="2212848"/>
            <a:ext cx="5388864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5" name="Google Shape;365;p55"/>
          <p:cNvSpPr txBox="1"/>
          <p:nvPr>
            <p:ph idx="4" type="body"/>
          </p:nvPr>
        </p:nvSpPr>
        <p:spPr>
          <a:xfrm>
            <a:off x="6230112" y="2212849"/>
            <a:ext cx="5388864" cy="3913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6"/>
          <p:cNvSpPr txBox="1"/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56"/>
          <p:cNvSpPr txBox="1"/>
          <p:nvPr>
            <p:ph idx="10" type="dt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56"/>
          <p:cNvSpPr txBox="1"/>
          <p:nvPr>
            <p:ph idx="11" type="ftr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0" name="Google Shape;370;p56"/>
          <p:cNvSpPr txBox="1"/>
          <p:nvPr>
            <p:ph idx="12" type="sldNum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7"/>
          <p:cNvSpPr txBox="1"/>
          <p:nvPr>
            <p:ph idx="10" type="dt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3" name="Google Shape;373;p57"/>
          <p:cNvSpPr txBox="1"/>
          <p:nvPr>
            <p:ph idx="11" type="ftr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57"/>
          <p:cNvSpPr txBox="1"/>
          <p:nvPr>
            <p:ph idx="12" type="sldNum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8"/>
          <p:cNvSpPr txBox="1"/>
          <p:nvPr>
            <p:ph type="title"/>
          </p:nvPr>
        </p:nvSpPr>
        <p:spPr>
          <a:xfrm>
            <a:off x="7876117" y="266700"/>
            <a:ext cx="4011084" cy="209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  <a:defRPr b="0"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7" name="Google Shape;377;p58"/>
          <p:cNvSpPr txBox="1"/>
          <p:nvPr>
            <p:ph idx="1" type="body"/>
          </p:nvPr>
        </p:nvSpPr>
        <p:spPr>
          <a:xfrm>
            <a:off x="958850" y="273051"/>
            <a:ext cx="6661151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o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78" name="Google Shape;378;p58"/>
          <p:cNvSpPr txBox="1"/>
          <p:nvPr>
            <p:ph idx="2" type="body"/>
          </p:nvPr>
        </p:nvSpPr>
        <p:spPr>
          <a:xfrm>
            <a:off x="7876117" y="2438401"/>
            <a:ext cx="4011084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79" name="Google Shape;379;p58"/>
          <p:cNvSpPr txBox="1"/>
          <p:nvPr>
            <p:ph idx="10" type="dt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58"/>
          <p:cNvSpPr txBox="1"/>
          <p:nvPr>
            <p:ph idx="11" type="ftr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1" name="Google Shape;381;p58"/>
          <p:cNvSpPr txBox="1"/>
          <p:nvPr>
            <p:ph idx="12" type="sldNum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9"/>
          <p:cNvSpPr txBox="1"/>
          <p:nvPr>
            <p:ph type="title"/>
          </p:nvPr>
        </p:nvSpPr>
        <p:spPr>
          <a:xfrm>
            <a:off x="2239435" y="228600"/>
            <a:ext cx="7615765" cy="895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  <a:defRPr b="0"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4" name="Google Shape;384;p59"/>
          <p:cNvSpPr/>
          <p:nvPr>
            <p:ph idx="2" type="pic"/>
          </p:nvPr>
        </p:nvSpPr>
        <p:spPr>
          <a:xfrm>
            <a:off x="2010835" y="1143000"/>
            <a:ext cx="8072965" cy="4541044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ctr" dir="5400000" dist="50800">
              <a:srgbClr val="000000">
                <a:alpha val="24705"/>
              </a:srgbClr>
            </a:outerShdw>
          </a:effectLst>
        </p:spPr>
      </p:sp>
      <p:sp>
        <p:nvSpPr>
          <p:cNvPr id="385" name="Google Shape;385;p59"/>
          <p:cNvSpPr txBox="1"/>
          <p:nvPr>
            <p:ph idx="1" type="body"/>
          </p:nvPr>
        </p:nvSpPr>
        <p:spPr>
          <a:xfrm>
            <a:off x="2239435" y="5810250"/>
            <a:ext cx="7615765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86" name="Google Shape;386;p59"/>
          <p:cNvSpPr txBox="1"/>
          <p:nvPr>
            <p:ph idx="10" type="dt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7" name="Google Shape;387;p59"/>
          <p:cNvSpPr txBox="1"/>
          <p:nvPr>
            <p:ph idx="11" type="ftr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8" name="Google Shape;388;p59"/>
          <p:cNvSpPr txBox="1"/>
          <p:nvPr>
            <p:ph idx="12" type="sldNum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0"/>
          <p:cNvSpPr txBox="1"/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1" name="Google Shape;391;p60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60"/>
          <p:cNvSpPr txBox="1"/>
          <p:nvPr>
            <p:ph idx="10" type="dt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3" name="Google Shape;393;p60"/>
          <p:cNvSpPr txBox="1"/>
          <p:nvPr>
            <p:ph idx="11" type="ftr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4" name="Google Shape;394;p60"/>
          <p:cNvSpPr txBox="1"/>
          <p:nvPr>
            <p:ph idx="12" type="sldNum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1"/>
          <p:cNvSpPr txBox="1"/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7" name="Google Shape;397;p61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8" name="Google Shape;398;p61"/>
          <p:cNvSpPr txBox="1"/>
          <p:nvPr>
            <p:ph idx="10" type="dt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9" name="Google Shape;399;p61"/>
          <p:cNvSpPr txBox="1"/>
          <p:nvPr>
            <p:ph idx="11" type="ftr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61"/>
          <p:cNvSpPr txBox="1"/>
          <p:nvPr>
            <p:ph idx="12" type="sldNum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3"/>
          <p:cNvSpPr txBox="1"/>
          <p:nvPr>
            <p:ph type="ctrTitle"/>
          </p:nvPr>
        </p:nvSpPr>
        <p:spPr>
          <a:xfrm>
            <a:off x="913921" y="2129984"/>
            <a:ext cx="10364160" cy="1470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9" name="Google Shape;409;p63"/>
          <p:cNvSpPr txBox="1"/>
          <p:nvPr>
            <p:ph idx="1" type="subTitle"/>
          </p:nvPr>
        </p:nvSpPr>
        <p:spPr>
          <a:xfrm>
            <a:off x="1829761" y="3885528"/>
            <a:ext cx="8534399" cy="1752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6"/>
              <a:buNone/>
              <a:defRPr/>
            </a:lvl1pPr>
            <a:lvl2pPr lvl="1" algn="ctr">
              <a:lnSpc>
                <a:spcPct val="93000"/>
              </a:lnSpc>
              <a:spcBef>
                <a:spcPts val="1293"/>
              </a:spcBef>
              <a:spcAft>
                <a:spcPts val="0"/>
              </a:spcAft>
              <a:buSzPts val="1905"/>
              <a:buNone/>
              <a:defRPr/>
            </a:lvl2pPr>
            <a:lvl3pPr lvl="2" algn="ctr">
              <a:lnSpc>
                <a:spcPct val="93000"/>
              </a:lnSpc>
              <a:spcBef>
                <a:spcPts val="1032"/>
              </a:spcBef>
              <a:spcAft>
                <a:spcPts val="0"/>
              </a:spcAft>
              <a:buSzPts val="980"/>
              <a:buNone/>
              <a:defRPr/>
            </a:lvl3pPr>
            <a:lvl4pPr lvl="3" algn="ctr">
              <a:lnSpc>
                <a:spcPct val="93000"/>
              </a:lnSpc>
              <a:spcBef>
                <a:spcPts val="771"/>
              </a:spcBef>
              <a:spcAft>
                <a:spcPts val="0"/>
              </a:spcAft>
              <a:buSzPts val="1361"/>
              <a:buNone/>
              <a:defRPr/>
            </a:lvl4pPr>
            <a:lvl5pPr lvl="4" algn="ctr">
              <a:lnSpc>
                <a:spcPct val="93000"/>
              </a:lnSpc>
              <a:spcBef>
                <a:spcPts val="522"/>
              </a:spcBef>
              <a:spcAft>
                <a:spcPts val="0"/>
              </a:spcAft>
              <a:buSzPts val="816"/>
              <a:buNone/>
              <a:defRPr/>
            </a:lvl5pPr>
            <a:lvl6pPr lvl="5" algn="ctr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SzPts val="816"/>
              <a:buNone/>
              <a:defRPr/>
            </a:lvl6pPr>
            <a:lvl7pPr lvl="6" algn="ctr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SzPts val="816"/>
              <a:buNone/>
              <a:defRPr/>
            </a:lvl7pPr>
            <a:lvl8pPr lvl="7" algn="ctr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SzPts val="816"/>
              <a:buNone/>
              <a:defRPr/>
            </a:lvl8pPr>
            <a:lvl9pPr lvl="8" algn="ctr">
              <a:lnSpc>
                <a:spcPct val="93000"/>
              </a:lnSpc>
              <a:spcBef>
                <a:spcPts val="261"/>
              </a:spcBef>
              <a:spcAft>
                <a:spcPts val="261"/>
              </a:spcAft>
              <a:buSzPts val="816"/>
              <a:buNone/>
              <a:defRPr/>
            </a:lvl9pPr>
          </a:lstStyle>
          <a:p/>
        </p:txBody>
      </p:sp>
      <p:sp>
        <p:nvSpPr>
          <p:cNvPr id="410" name="Google Shape;410;p63"/>
          <p:cNvSpPr txBox="1"/>
          <p:nvPr>
            <p:ph idx="10" type="dt"/>
          </p:nvPr>
        </p:nvSpPr>
        <p:spPr>
          <a:xfrm>
            <a:off x="608641" y="6247376"/>
            <a:ext cx="2837760" cy="470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1" name="Google Shape;411;p63"/>
          <p:cNvSpPr txBox="1"/>
          <p:nvPr>
            <p:ph idx="11" type="ftr"/>
          </p:nvPr>
        </p:nvSpPr>
        <p:spPr>
          <a:xfrm>
            <a:off x="4170240" y="6247376"/>
            <a:ext cx="3863040" cy="470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2" name="Google Shape;412;p63"/>
          <p:cNvSpPr txBox="1"/>
          <p:nvPr>
            <p:ph idx="12" type="sldNum"/>
          </p:nvPr>
        </p:nvSpPr>
        <p:spPr>
          <a:xfrm>
            <a:off x="8741761" y="6247376"/>
            <a:ext cx="2837760" cy="470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4"/>
          <p:cNvSpPr txBox="1"/>
          <p:nvPr>
            <p:ph type="title"/>
          </p:nvPr>
        </p:nvSpPr>
        <p:spPr>
          <a:xfrm>
            <a:off x="608641" y="273629"/>
            <a:ext cx="10968959" cy="1143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5" name="Google Shape;415;p64"/>
          <p:cNvSpPr txBox="1"/>
          <p:nvPr>
            <p:ph idx="1" type="body"/>
          </p:nvPr>
        </p:nvSpPr>
        <p:spPr>
          <a:xfrm>
            <a:off x="608641" y="1604329"/>
            <a:ext cx="10968959" cy="4524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80035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810"/>
              <a:buChar char="●"/>
              <a:defRPr/>
            </a:lvl1pPr>
            <a:lvl2pPr indent="-314325" lvl="1" marL="914400" algn="l">
              <a:lnSpc>
                <a:spcPct val="93000"/>
              </a:lnSpc>
              <a:spcBef>
                <a:spcPts val="1293"/>
              </a:spcBef>
              <a:spcAft>
                <a:spcPts val="0"/>
              </a:spcAft>
              <a:buSzPts val="1350"/>
              <a:buChar char="−"/>
              <a:defRPr/>
            </a:lvl2pPr>
            <a:lvl3pPr indent="-280035" lvl="2" marL="1371600" algn="l">
              <a:lnSpc>
                <a:spcPct val="93000"/>
              </a:lnSpc>
              <a:spcBef>
                <a:spcPts val="1032"/>
              </a:spcBef>
              <a:spcAft>
                <a:spcPts val="0"/>
              </a:spcAft>
              <a:buSzPts val="810"/>
              <a:buChar char="●"/>
              <a:defRPr/>
            </a:lvl3pPr>
            <a:lvl4pPr indent="-314325" lvl="3" marL="1828800" algn="l">
              <a:lnSpc>
                <a:spcPct val="93000"/>
              </a:lnSpc>
              <a:spcBef>
                <a:spcPts val="771"/>
              </a:spcBef>
              <a:spcAft>
                <a:spcPts val="0"/>
              </a:spcAft>
              <a:buSzPts val="1350"/>
              <a:buChar char="−"/>
              <a:defRPr/>
            </a:lvl4pPr>
            <a:lvl5pPr indent="-280035" lvl="4" marL="2286000" algn="l">
              <a:lnSpc>
                <a:spcPct val="93000"/>
              </a:lnSpc>
              <a:spcBef>
                <a:spcPts val="522"/>
              </a:spcBef>
              <a:spcAft>
                <a:spcPts val="0"/>
              </a:spcAft>
              <a:buSzPts val="810"/>
              <a:buChar char="●"/>
              <a:defRPr/>
            </a:lvl5pPr>
            <a:lvl6pPr indent="-280035" lvl="5" marL="2743200" algn="l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SzPts val="810"/>
              <a:buChar char="●"/>
              <a:defRPr/>
            </a:lvl6pPr>
            <a:lvl7pPr indent="-280035" lvl="6" marL="3200400" algn="l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SzPts val="810"/>
              <a:buChar char="●"/>
              <a:defRPr/>
            </a:lvl7pPr>
            <a:lvl8pPr indent="-280034" lvl="7" marL="3657600" algn="l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SzPts val="810"/>
              <a:buChar char="●"/>
              <a:defRPr/>
            </a:lvl8pPr>
            <a:lvl9pPr indent="-280034" lvl="8" marL="4114800" algn="l">
              <a:lnSpc>
                <a:spcPct val="93000"/>
              </a:lnSpc>
              <a:spcBef>
                <a:spcPts val="261"/>
              </a:spcBef>
              <a:spcAft>
                <a:spcPts val="261"/>
              </a:spcAft>
              <a:buSzPts val="810"/>
              <a:buChar char="●"/>
              <a:defRPr/>
            </a:lvl9pPr>
          </a:lstStyle>
          <a:p/>
        </p:txBody>
      </p:sp>
      <p:sp>
        <p:nvSpPr>
          <p:cNvPr id="416" name="Google Shape;416;p64"/>
          <p:cNvSpPr txBox="1"/>
          <p:nvPr>
            <p:ph idx="10" type="dt"/>
          </p:nvPr>
        </p:nvSpPr>
        <p:spPr>
          <a:xfrm>
            <a:off x="608641" y="6247376"/>
            <a:ext cx="2837760" cy="470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7" name="Google Shape;417;p64"/>
          <p:cNvSpPr txBox="1"/>
          <p:nvPr>
            <p:ph idx="11" type="ftr"/>
          </p:nvPr>
        </p:nvSpPr>
        <p:spPr>
          <a:xfrm>
            <a:off x="4170240" y="6247376"/>
            <a:ext cx="3863040" cy="470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64"/>
          <p:cNvSpPr txBox="1"/>
          <p:nvPr>
            <p:ph idx="12" type="sldNum"/>
          </p:nvPr>
        </p:nvSpPr>
        <p:spPr>
          <a:xfrm>
            <a:off x="8741761" y="6247376"/>
            <a:ext cx="2837760" cy="470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5"/>
          <p:cNvSpPr txBox="1"/>
          <p:nvPr>
            <p:ph type="title"/>
          </p:nvPr>
        </p:nvSpPr>
        <p:spPr>
          <a:xfrm>
            <a:off x="963840" y="4406863"/>
            <a:ext cx="10362241" cy="13623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3629" cap="none"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1" name="Google Shape;421;p65"/>
          <p:cNvSpPr txBox="1"/>
          <p:nvPr>
            <p:ph idx="1" type="body"/>
          </p:nvPr>
        </p:nvSpPr>
        <p:spPr>
          <a:xfrm>
            <a:off x="963840" y="2906225"/>
            <a:ext cx="10362241" cy="15006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816"/>
              <a:buNone/>
              <a:defRPr sz="1814"/>
            </a:lvl1pPr>
            <a:lvl2pPr indent="-228600" lvl="1" marL="914400" algn="l">
              <a:lnSpc>
                <a:spcPct val="93000"/>
              </a:lnSpc>
              <a:spcBef>
                <a:spcPts val="1293"/>
              </a:spcBef>
              <a:spcAft>
                <a:spcPts val="0"/>
              </a:spcAft>
              <a:buSzPts val="1225"/>
              <a:buNone/>
              <a:defRPr sz="1633"/>
            </a:lvl2pPr>
            <a:lvl3pPr indent="-228600" lvl="2" marL="1371600" algn="l">
              <a:lnSpc>
                <a:spcPct val="93000"/>
              </a:lnSpc>
              <a:spcBef>
                <a:spcPts val="1032"/>
              </a:spcBef>
              <a:spcAft>
                <a:spcPts val="0"/>
              </a:spcAft>
              <a:buSzPts val="653"/>
              <a:buNone/>
              <a:defRPr sz="1452"/>
            </a:lvl3pPr>
            <a:lvl4pPr indent="-228600" lvl="3" marL="1828800" algn="l">
              <a:lnSpc>
                <a:spcPct val="93000"/>
              </a:lnSpc>
              <a:spcBef>
                <a:spcPts val="771"/>
              </a:spcBef>
              <a:spcAft>
                <a:spcPts val="0"/>
              </a:spcAft>
              <a:buSzPts val="952"/>
              <a:buNone/>
              <a:defRPr sz="1270"/>
            </a:lvl4pPr>
            <a:lvl5pPr indent="-228600" lvl="4" marL="2286000" algn="l">
              <a:lnSpc>
                <a:spcPct val="93000"/>
              </a:lnSpc>
              <a:spcBef>
                <a:spcPts val="522"/>
              </a:spcBef>
              <a:spcAft>
                <a:spcPts val="0"/>
              </a:spcAft>
              <a:buSzPts val="572"/>
              <a:buNone/>
              <a:defRPr sz="1270"/>
            </a:lvl5pPr>
            <a:lvl6pPr indent="-228600" lvl="5" marL="2743200" algn="l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SzPts val="572"/>
              <a:buNone/>
              <a:defRPr sz="1270"/>
            </a:lvl6pPr>
            <a:lvl7pPr indent="-228600" lvl="6" marL="3200400" algn="l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SzPts val="572"/>
              <a:buNone/>
              <a:defRPr sz="1270"/>
            </a:lvl7pPr>
            <a:lvl8pPr indent="-228600" lvl="7" marL="3657600" algn="l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SzPts val="572"/>
              <a:buNone/>
              <a:defRPr sz="1270"/>
            </a:lvl8pPr>
            <a:lvl9pPr indent="-228600" lvl="8" marL="4114800" algn="l">
              <a:lnSpc>
                <a:spcPct val="93000"/>
              </a:lnSpc>
              <a:spcBef>
                <a:spcPts val="261"/>
              </a:spcBef>
              <a:spcAft>
                <a:spcPts val="261"/>
              </a:spcAft>
              <a:buSzPts val="572"/>
              <a:buNone/>
              <a:defRPr sz="1270"/>
            </a:lvl9pPr>
          </a:lstStyle>
          <a:p/>
        </p:txBody>
      </p:sp>
      <p:sp>
        <p:nvSpPr>
          <p:cNvPr id="422" name="Google Shape;422;p65"/>
          <p:cNvSpPr txBox="1"/>
          <p:nvPr>
            <p:ph idx="10" type="dt"/>
          </p:nvPr>
        </p:nvSpPr>
        <p:spPr>
          <a:xfrm>
            <a:off x="608641" y="6247376"/>
            <a:ext cx="2837760" cy="470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3" name="Google Shape;423;p65"/>
          <p:cNvSpPr txBox="1"/>
          <p:nvPr>
            <p:ph idx="11" type="ftr"/>
          </p:nvPr>
        </p:nvSpPr>
        <p:spPr>
          <a:xfrm>
            <a:off x="4170240" y="6247376"/>
            <a:ext cx="3863040" cy="470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4" name="Google Shape;424;p65"/>
          <p:cNvSpPr txBox="1"/>
          <p:nvPr>
            <p:ph idx="12" type="sldNum"/>
          </p:nvPr>
        </p:nvSpPr>
        <p:spPr>
          <a:xfrm>
            <a:off x="8741761" y="6247376"/>
            <a:ext cx="2837760" cy="470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6"/>
          <p:cNvSpPr txBox="1"/>
          <p:nvPr>
            <p:ph type="title"/>
          </p:nvPr>
        </p:nvSpPr>
        <p:spPr>
          <a:xfrm>
            <a:off x="608641" y="273629"/>
            <a:ext cx="10968959" cy="1143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7" name="Google Shape;427;p66"/>
          <p:cNvSpPr txBox="1"/>
          <p:nvPr>
            <p:ph idx="1" type="body"/>
          </p:nvPr>
        </p:nvSpPr>
        <p:spPr>
          <a:xfrm>
            <a:off x="608641" y="1604329"/>
            <a:ext cx="5391360" cy="4524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118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43"/>
              <a:buChar char="●"/>
              <a:defRPr sz="2540"/>
            </a:lvl1pPr>
            <a:lvl2pPr indent="-332279" lvl="1" marL="914400" algn="l">
              <a:lnSpc>
                <a:spcPct val="93000"/>
              </a:lnSpc>
              <a:spcBef>
                <a:spcPts val="1293"/>
              </a:spcBef>
              <a:spcAft>
                <a:spcPts val="0"/>
              </a:spcAft>
              <a:buSzPts val="1633"/>
              <a:buChar char="−"/>
              <a:defRPr sz="2177"/>
            </a:lvl2pPr>
            <a:lvl3pPr indent="-280435" lvl="2" marL="1371600" algn="l">
              <a:lnSpc>
                <a:spcPct val="93000"/>
              </a:lnSpc>
              <a:spcBef>
                <a:spcPts val="1032"/>
              </a:spcBef>
              <a:spcAft>
                <a:spcPts val="0"/>
              </a:spcAft>
              <a:buSzPts val="816"/>
              <a:buChar char="●"/>
              <a:defRPr sz="1814"/>
            </a:lvl3pPr>
            <a:lvl4pPr indent="-306371" lvl="3" marL="1828800" algn="l">
              <a:lnSpc>
                <a:spcPct val="93000"/>
              </a:lnSpc>
              <a:spcBef>
                <a:spcPts val="771"/>
              </a:spcBef>
              <a:spcAft>
                <a:spcPts val="0"/>
              </a:spcAft>
              <a:buSzPts val="1225"/>
              <a:buChar char="−"/>
              <a:defRPr sz="1633"/>
            </a:lvl4pPr>
            <a:lvl5pPr indent="-275263" lvl="4" marL="2286000" algn="l">
              <a:lnSpc>
                <a:spcPct val="93000"/>
              </a:lnSpc>
              <a:spcBef>
                <a:spcPts val="522"/>
              </a:spcBef>
              <a:spcAft>
                <a:spcPts val="0"/>
              </a:spcAft>
              <a:buSzPts val="735"/>
              <a:buChar char="●"/>
              <a:defRPr sz="1633"/>
            </a:lvl5pPr>
            <a:lvl6pPr indent="-275263" lvl="5" marL="2743200" algn="l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SzPts val="735"/>
              <a:buChar char="●"/>
              <a:defRPr sz="1633"/>
            </a:lvl6pPr>
            <a:lvl7pPr indent="-275263" lvl="6" marL="3200400" algn="l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SzPts val="735"/>
              <a:buChar char="●"/>
              <a:defRPr sz="1633"/>
            </a:lvl7pPr>
            <a:lvl8pPr indent="-275263" lvl="7" marL="3657600" algn="l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SzPts val="735"/>
              <a:buChar char="●"/>
              <a:defRPr sz="1633"/>
            </a:lvl8pPr>
            <a:lvl9pPr indent="-275263" lvl="8" marL="4114800" algn="l">
              <a:lnSpc>
                <a:spcPct val="93000"/>
              </a:lnSpc>
              <a:spcBef>
                <a:spcPts val="261"/>
              </a:spcBef>
              <a:spcAft>
                <a:spcPts val="261"/>
              </a:spcAft>
              <a:buSzPts val="735"/>
              <a:buChar char="●"/>
              <a:defRPr sz="1633"/>
            </a:lvl9pPr>
          </a:lstStyle>
          <a:p/>
        </p:txBody>
      </p:sp>
      <p:sp>
        <p:nvSpPr>
          <p:cNvPr id="428" name="Google Shape;428;p66"/>
          <p:cNvSpPr txBox="1"/>
          <p:nvPr>
            <p:ph idx="2" type="body"/>
          </p:nvPr>
        </p:nvSpPr>
        <p:spPr>
          <a:xfrm>
            <a:off x="6184321" y="1604329"/>
            <a:ext cx="5393279" cy="4524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118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43"/>
              <a:buChar char="●"/>
              <a:defRPr sz="2540"/>
            </a:lvl1pPr>
            <a:lvl2pPr indent="-332279" lvl="1" marL="914400" algn="l">
              <a:lnSpc>
                <a:spcPct val="93000"/>
              </a:lnSpc>
              <a:spcBef>
                <a:spcPts val="1293"/>
              </a:spcBef>
              <a:spcAft>
                <a:spcPts val="0"/>
              </a:spcAft>
              <a:buSzPts val="1633"/>
              <a:buChar char="−"/>
              <a:defRPr sz="2177"/>
            </a:lvl2pPr>
            <a:lvl3pPr indent="-280435" lvl="2" marL="1371600" algn="l">
              <a:lnSpc>
                <a:spcPct val="93000"/>
              </a:lnSpc>
              <a:spcBef>
                <a:spcPts val="1032"/>
              </a:spcBef>
              <a:spcAft>
                <a:spcPts val="0"/>
              </a:spcAft>
              <a:buSzPts val="816"/>
              <a:buChar char="●"/>
              <a:defRPr sz="1814"/>
            </a:lvl3pPr>
            <a:lvl4pPr indent="-306371" lvl="3" marL="1828800" algn="l">
              <a:lnSpc>
                <a:spcPct val="93000"/>
              </a:lnSpc>
              <a:spcBef>
                <a:spcPts val="771"/>
              </a:spcBef>
              <a:spcAft>
                <a:spcPts val="0"/>
              </a:spcAft>
              <a:buSzPts val="1225"/>
              <a:buChar char="−"/>
              <a:defRPr sz="1633"/>
            </a:lvl4pPr>
            <a:lvl5pPr indent="-275263" lvl="4" marL="2286000" algn="l">
              <a:lnSpc>
                <a:spcPct val="93000"/>
              </a:lnSpc>
              <a:spcBef>
                <a:spcPts val="522"/>
              </a:spcBef>
              <a:spcAft>
                <a:spcPts val="0"/>
              </a:spcAft>
              <a:buSzPts val="735"/>
              <a:buChar char="●"/>
              <a:defRPr sz="1633"/>
            </a:lvl5pPr>
            <a:lvl6pPr indent="-275263" lvl="5" marL="2743200" algn="l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SzPts val="735"/>
              <a:buChar char="●"/>
              <a:defRPr sz="1633"/>
            </a:lvl6pPr>
            <a:lvl7pPr indent="-275263" lvl="6" marL="3200400" algn="l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SzPts val="735"/>
              <a:buChar char="●"/>
              <a:defRPr sz="1633"/>
            </a:lvl7pPr>
            <a:lvl8pPr indent="-275263" lvl="7" marL="3657600" algn="l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SzPts val="735"/>
              <a:buChar char="●"/>
              <a:defRPr sz="1633"/>
            </a:lvl8pPr>
            <a:lvl9pPr indent="-275263" lvl="8" marL="4114800" algn="l">
              <a:lnSpc>
                <a:spcPct val="93000"/>
              </a:lnSpc>
              <a:spcBef>
                <a:spcPts val="261"/>
              </a:spcBef>
              <a:spcAft>
                <a:spcPts val="261"/>
              </a:spcAft>
              <a:buSzPts val="735"/>
              <a:buChar char="●"/>
              <a:defRPr sz="1633"/>
            </a:lvl9pPr>
          </a:lstStyle>
          <a:p/>
        </p:txBody>
      </p:sp>
      <p:sp>
        <p:nvSpPr>
          <p:cNvPr id="429" name="Google Shape;429;p66"/>
          <p:cNvSpPr txBox="1"/>
          <p:nvPr>
            <p:ph idx="10" type="dt"/>
          </p:nvPr>
        </p:nvSpPr>
        <p:spPr>
          <a:xfrm>
            <a:off x="608641" y="6247376"/>
            <a:ext cx="2837760" cy="470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0" name="Google Shape;430;p66"/>
          <p:cNvSpPr txBox="1"/>
          <p:nvPr>
            <p:ph idx="11" type="ftr"/>
          </p:nvPr>
        </p:nvSpPr>
        <p:spPr>
          <a:xfrm>
            <a:off x="4170240" y="6247376"/>
            <a:ext cx="3863040" cy="470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1" name="Google Shape;431;p66"/>
          <p:cNvSpPr txBox="1"/>
          <p:nvPr>
            <p:ph idx="12" type="sldNum"/>
          </p:nvPr>
        </p:nvSpPr>
        <p:spPr>
          <a:xfrm>
            <a:off x="8741761" y="6247376"/>
            <a:ext cx="2837760" cy="470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7"/>
          <p:cNvSpPr txBox="1"/>
          <p:nvPr>
            <p:ph type="title"/>
          </p:nvPr>
        </p:nvSpPr>
        <p:spPr>
          <a:xfrm>
            <a:off x="610560" y="275070"/>
            <a:ext cx="10972801" cy="1142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67"/>
          <p:cNvSpPr txBox="1"/>
          <p:nvPr>
            <p:ph idx="1" type="body"/>
          </p:nvPr>
        </p:nvSpPr>
        <p:spPr>
          <a:xfrm>
            <a:off x="610560" y="1535201"/>
            <a:ext cx="5385601" cy="63942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980"/>
              <a:buNone/>
              <a:defRPr b="1" sz="2177"/>
            </a:lvl1pPr>
            <a:lvl2pPr indent="-228600" lvl="1" marL="914400" algn="l">
              <a:lnSpc>
                <a:spcPct val="93000"/>
              </a:lnSpc>
              <a:spcBef>
                <a:spcPts val="1293"/>
              </a:spcBef>
              <a:spcAft>
                <a:spcPts val="0"/>
              </a:spcAft>
              <a:buSzPts val="1361"/>
              <a:buNone/>
              <a:defRPr b="1" sz="1814"/>
            </a:lvl2pPr>
            <a:lvl3pPr indent="-228600" lvl="2" marL="1371600" algn="l">
              <a:lnSpc>
                <a:spcPct val="93000"/>
              </a:lnSpc>
              <a:spcBef>
                <a:spcPts val="1032"/>
              </a:spcBef>
              <a:spcAft>
                <a:spcPts val="0"/>
              </a:spcAft>
              <a:buSzPts val="735"/>
              <a:buNone/>
              <a:defRPr b="1" sz="1633"/>
            </a:lvl3pPr>
            <a:lvl4pPr indent="-228600" lvl="3" marL="1828800" algn="l">
              <a:lnSpc>
                <a:spcPct val="93000"/>
              </a:lnSpc>
              <a:spcBef>
                <a:spcPts val="771"/>
              </a:spcBef>
              <a:spcAft>
                <a:spcPts val="0"/>
              </a:spcAft>
              <a:buSzPts val="1089"/>
              <a:buNone/>
              <a:defRPr b="1" sz="1452"/>
            </a:lvl4pPr>
            <a:lvl5pPr indent="-228600" lvl="4" marL="2286000" algn="l">
              <a:lnSpc>
                <a:spcPct val="93000"/>
              </a:lnSpc>
              <a:spcBef>
                <a:spcPts val="522"/>
              </a:spcBef>
              <a:spcAft>
                <a:spcPts val="0"/>
              </a:spcAft>
              <a:buSzPts val="653"/>
              <a:buNone/>
              <a:defRPr b="1" sz="1452"/>
            </a:lvl5pPr>
            <a:lvl6pPr indent="-228600" lvl="5" marL="2743200" algn="l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SzPts val="653"/>
              <a:buNone/>
              <a:defRPr b="1" sz="1452"/>
            </a:lvl6pPr>
            <a:lvl7pPr indent="-228600" lvl="6" marL="3200400" algn="l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SzPts val="653"/>
              <a:buNone/>
              <a:defRPr b="1" sz="1452"/>
            </a:lvl7pPr>
            <a:lvl8pPr indent="-228600" lvl="7" marL="3657600" algn="l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SzPts val="653"/>
              <a:buNone/>
              <a:defRPr b="1" sz="1452"/>
            </a:lvl8pPr>
            <a:lvl9pPr indent="-228600" lvl="8" marL="4114800" algn="l">
              <a:lnSpc>
                <a:spcPct val="93000"/>
              </a:lnSpc>
              <a:spcBef>
                <a:spcPts val="261"/>
              </a:spcBef>
              <a:spcAft>
                <a:spcPts val="261"/>
              </a:spcAft>
              <a:buSzPts val="653"/>
              <a:buNone/>
              <a:defRPr b="1" sz="1452"/>
            </a:lvl9pPr>
          </a:lstStyle>
          <a:p/>
        </p:txBody>
      </p:sp>
      <p:sp>
        <p:nvSpPr>
          <p:cNvPr id="435" name="Google Shape;435;p67"/>
          <p:cNvSpPr txBox="1"/>
          <p:nvPr>
            <p:ph idx="2" type="body"/>
          </p:nvPr>
        </p:nvSpPr>
        <p:spPr>
          <a:xfrm>
            <a:off x="610560" y="2174628"/>
            <a:ext cx="5385601" cy="3951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0807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980"/>
              <a:buChar char="●"/>
              <a:defRPr sz="2177"/>
            </a:lvl1pPr>
            <a:lvl2pPr indent="-314991" lvl="1" marL="914400" algn="l">
              <a:lnSpc>
                <a:spcPct val="93000"/>
              </a:lnSpc>
              <a:spcBef>
                <a:spcPts val="1293"/>
              </a:spcBef>
              <a:spcAft>
                <a:spcPts val="0"/>
              </a:spcAft>
              <a:buSzPts val="1361"/>
              <a:buChar char="−"/>
              <a:defRPr sz="1814"/>
            </a:lvl2pPr>
            <a:lvl3pPr indent="-275262" lvl="2" marL="1371600" algn="l">
              <a:lnSpc>
                <a:spcPct val="93000"/>
              </a:lnSpc>
              <a:spcBef>
                <a:spcPts val="1032"/>
              </a:spcBef>
              <a:spcAft>
                <a:spcPts val="0"/>
              </a:spcAft>
              <a:buSzPts val="735"/>
              <a:buChar char="●"/>
              <a:defRPr sz="1633"/>
            </a:lvl3pPr>
            <a:lvl4pPr indent="-297751" lvl="3" marL="1828800" algn="l">
              <a:lnSpc>
                <a:spcPct val="93000"/>
              </a:lnSpc>
              <a:spcBef>
                <a:spcPts val="771"/>
              </a:spcBef>
              <a:spcAft>
                <a:spcPts val="0"/>
              </a:spcAft>
              <a:buSzPts val="1089"/>
              <a:buChar char="−"/>
              <a:defRPr sz="1452"/>
            </a:lvl4pPr>
            <a:lvl5pPr indent="-270090" lvl="4" marL="2286000" algn="l">
              <a:lnSpc>
                <a:spcPct val="93000"/>
              </a:lnSpc>
              <a:spcBef>
                <a:spcPts val="522"/>
              </a:spcBef>
              <a:spcAft>
                <a:spcPts val="0"/>
              </a:spcAft>
              <a:buSzPts val="653"/>
              <a:buChar char="●"/>
              <a:defRPr sz="1452"/>
            </a:lvl5pPr>
            <a:lvl6pPr indent="-270090" lvl="5" marL="2743200" algn="l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SzPts val="653"/>
              <a:buChar char="●"/>
              <a:defRPr sz="1452"/>
            </a:lvl6pPr>
            <a:lvl7pPr indent="-270090" lvl="6" marL="3200400" algn="l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SzPts val="653"/>
              <a:buChar char="●"/>
              <a:defRPr sz="1452"/>
            </a:lvl7pPr>
            <a:lvl8pPr indent="-270090" lvl="7" marL="3657600" algn="l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SzPts val="653"/>
              <a:buChar char="●"/>
              <a:defRPr sz="1452"/>
            </a:lvl8pPr>
            <a:lvl9pPr indent="-270090" lvl="8" marL="4114800" algn="l">
              <a:lnSpc>
                <a:spcPct val="93000"/>
              </a:lnSpc>
              <a:spcBef>
                <a:spcPts val="261"/>
              </a:spcBef>
              <a:spcAft>
                <a:spcPts val="261"/>
              </a:spcAft>
              <a:buSzPts val="653"/>
              <a:buChar char="●"/>
              <a:defRPr sz="1452"/>
            </a:lvl9pPr>
          </a:lstStyle>
          <a:p/>
        </p:txBody>
      </p:sp>
      <p:sp>
        <p:nvSpPr>
          <p:cNvPr id="436" name="Google Shape;436;p67"/>
          <p:cNvSpPr txBox="1"/>
          <p:nvPr>
            <p:ph idx="3" type="body"/>
          </p:nvPr>
        </p:nvSpPr>
        <p:spPr>
          <a:xfrm>
            <a:off x="6193920" y="1535201"/>
            <a:ext cx="5389441" cy="63942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980"/>
              <a:buNone/>
              <a:defRPr b="1" sz="2177"/>
            </a:lvl1pPr>
            <a:lvl2pPr indent="-228600" lvl="1" marL="914400" algn="l">
              <a:lnSpc>
                <a:spcPct val="93000"/>
              </a:lnSpc>
              <a:spcBef>
                <a:spcPts val="1293"/>
              </a:spcBef>
              <a:spcAft>
                <a:spcPts val="0"/>
              </a:spcAft>
              <a:buSzPts val="1361"/>
              <a:buNone/>
              <a:defRPr b="1" sz="1814"/>
            </a:lvl2pPr>
            <a:lvl3pPr indent="-228600" lvl="2" marL="1371600" algn="l">
              <a:lnSpc>
                <a:spcPct val="93000"/>
              </a:lnSpc>
              <a:spcBef>
                <a:spcPts val="1032"/>
              </a:spcBef>
              <a:spcAft>
                <a:spcPts val="0"/>
              </a:spcAft>
              <a:buSzPts val="735"/>
              <a:buNone/>
              <a:defRPr b="1" sz="1633"/>
            </a:lvl3pPr>
            <a:lvl4pPr indent="-228600" lvl="3" marL="1828800" algn="l">
              <a:lnSpc>
                <a:spcPct val="93000"/>
              </a:lnSpc>
              <a:spcBef>
                <a:spcPts val="771"/>
              </a:spcBef>
              <a:spcAft>
                <a:spcPts val="0"/>
              </a:spcAft>
              <a:buSzPts val="1089"/>
              <a:buNone/>
              <a:defRPr b="1" sz="1452"/>
            </a:lvl4pPr>
            <a:lvl5pPr indent="-228600" lvl="4" marL="2286000" algn="l">
              <a:lnSpc>
                <a:spcPct val="93000"/>
              </a:lnSpc>
              <a:spcBef>
                <a:spcPts val="522"/>
              </a:spcBef>
              <a:spcAft>
                <a:spcPts val="0"/>
              </a:spcAft>
              <a:buSzPts val="653"/>
              <a:buNone/>
              <a:defRPr b="1" sz="1452"/>
            </a:lvl5pPr>
            <a:lvl6pPr indent="-228600" lvl="5" marL="2743200" algn="l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SzPts val="653"/>
              <a:buNone/>
              <a:defRPr b="1" sz="1452"/>
            </a:lvl6pPr>
            <a:lvl7pPr indent="-228600" lvl="6" marL="3200400" algn="l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SzPts val="653"/>
              <a:buNone/>
              <a:defRPr b="1" sz="1452"/>
            </a:lvl7pPr>
            <a:lvl8pPr indent="-228600" lvl="7" marL="3657600" algn="l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SzPts val="653"/>
              <a:buNone/>
              <a:defRPr b="1" sz="1452"/>
            </a:lvl8pPr>
            <a:lvl9pPr indent="-228600" lvl="8" marL="4114800" algn="l">
              <a:lnSpc>
                <a:spcPct val="93000"/>
              </a:lnSpc>
              <a:spcBef>
                <a:spcPts val="261"/>
              </a:spcBef>
              <a:spcAft>
                <a:spcPts val="261"/>
              </a:spcAft>
              <a:buSzPts val="653"/>
              <a:buNone/>
              <a:defRPr b="1" sz="1452"/>
            </a:lvl9pPr>
          </a:lstStyle>
          <a:p/>
        </p:txBody>
      </p:sp>
      <p:sp>
        <p:nvSpPr>
          <p:cNvPr id="437" name="Google Shape;437;p67"/>
          <p:cNvSpPr txBox="1"/>
          <p:nvPr>
            <p:ph idx="4" type="body"/>
          </p:nvPr>
        </p:nvSpPr>
        <p:spPr>
          <a:xfrm>
            <a:off x="6193920" y="2174628"/>
            <a:ext cx="5389441" cy="3951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0807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980"/>
              <a:buChar char="●"/>
              <a:defRPr sz="2177"/>
            </a:lvl1pPr>
            <a:lvl2pPr indent="-314991" lvl="1" marL="914400" algn="l">
              <a:lnSpc>
                <a:spcPct val="93000"/>
              </a:lnSpc>
              <a:spcBef>
                <a:spcPts val="1293"/>
              </a:spcBef>
              <a:spcAft>
                <a:spcPts val="0"/>
              </a:spcAft>
              <a:buSzPts val="1361"/>
              <a:buChar char="−"/>
              <a:defRPr sz="1814"/>
            </a:lvl2pPr>
            <a:lvl3pPr indent="-275262" lvl="2" marL="1371600" algn="l">
              <a:lnSpc>
                <a:spcPct val="93000"/>
              </a:lnSpc>
              <a:spcBef>
                <a:spcPts val="1032"/>
              </a:spcBef>
              <a:spcAft>
                <a:spcPts val="0"/>
              </a:spcAft>
              <a:buSzPts val="735"/>
              <a:buChar char="●"/>
              <a:defRPr sz="1633"/>
            </a:lvl3pPr>
            <a:lvl4pPr indent="-297751" lvl="3" marL="1828800" algn="l">
              <a:lnSpc>
                <a:spcPct val="93000"/>
              </a:lnSpc>
              <a:spcBef>
                <a:spcPts val="771"/>
              </a:spcBef>
              <a:spcAft>
                <a:spcPts val="0"/>
              </a:spcAft>
              <a:buSzPts val="1089"/>
              <a:buChar char="−"/>
              <a:defRPr sz="1452"/>
            </a:lvl4pPr>
            <a:lvl5pPr indent="-270090" lvl="4" marL="2286000" algn="l">
              <a:lnSpc>
                <a:spcPct val="93000"/>
              </a:lnSpc>
              <a:spcBef>
                <a:spcPts val="522"/>
              </a:spcBef>
              <a:spcAft>
                <a:spcPts val="0"/>
              </a:spcAft>
              <a:buSzPts val="653"/>
              <a:buChar char="●"/>
              <a:defRPr sz="1452"/>
            </a:lvl5pPr>
            <a:lvl6pPr indent="-270090" lvl="5" marL="2743200" algn="l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SzPts val="653"/>
              <a:buChar char="●"/>
              <a:defRPr sz="1452"/>
            </a:lvl6pPr>
            <a:lvl7pPr indent="-270090" lvl="6" marL="3200400" algn="l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SzPts val="653"/>
              <a:buChar char="●"/>
              <a:defRPr sz="1452"/>
            </a:lvl7pPr>
            <a:lvl8pPr indent="-270090" lvl="7" marL="3657600" algn="l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SzPts val="653"/>
              <a:buChar char="●"/>
              <a:defRPr sz="1452"/>
            </a:lvl8pPr>
            <a:lvl9pPr indent="-270090" lvl="8" marL="4114800" algn="l">
              <a:lnSpc>
                <a:spcPct val="93000"/>
              </a:lnSpc>
              <a:spcBef>
                <a:spcPts val="261"/>
              </a:spcBef>
              <a:spcAft>
                <a:spcPts val="261"/>
              </a:spcAft>
              <a:buSzPts val="653"/>
              <a:buChar char="●"/>
              <a:defRPr sz="1452"/>
            </a:lvl9pPr>
          </a:lstStyle>
          <a:p/>
        </p:txBody>
      </p:sp>
      <p:sp>
        <p:nvSpPr>
          <p:cNvPr id="438" name="Google Shape;438;p67"/>
          <p:cNvSpPr txBox="1"/>
          <p:nvPr>
            <p:ph idx="10" type="dt"/>
          </p:nvPr>
        </p:nvSpPr>
        <p:spPr>
          <a:xfrm>
            <a:off x="608641" y="6247376"/>
            <a:ext cx="2837760" cy="470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9" name="Google Shape;439;p67"/>
          <p:cNvSpPr txBox="1"/>
          <p:nvPr>
            <p:ph idx="11" type="ftr"/>
          </p:nvPr>
        </p:nvSpPr>
        <p:spPr>
          <a:xfrm>
            <a:off x="4170240" y="6247376"/>
            <a:ext cx="3863040" cy="470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0" name="Google Shape;440;p67"/>
          <p:cNvSpPr txBox="1"/>
          <p:nvPr>
            <p:ph idx="12" type="sldNum"/>
          </p:nvPr>
        </p:nvSpPr>
        <p:spPr>
          <a:xfrm>
            <a:off x="8741761" y="6247376"/>
            <a:ext cx="2837760" cy="470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8"/>
          <p:cNvSpPr txBox="1"/>
          <p:nvPr>
            <p:ph type="title"/>
          </p:nvPr>
        </p:nvSpPr>
        <p:spPr>
          <a:xfrm>
            <a:off x="608641" y="273629"/>
            <a:ext cx="10968959" cy="1143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3" name="Google Shape;443;p68"/>
          <p:cNvSpPr txBox="1"/>
          <p:nvPr>
            <p:ph idx="10" type="dt"/>
          </p:nvPr>
        </p:nvSpPr>
        <p:spPr>
          <a:xfrm>
            <a:off x="608641" y="6247376"/>
            <a:ext cx="2837760" cy="470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4" name="Google Shape;444;p68"/>
          <p:cNvSpPr txBox="1"/>
          <p:nvPr>
            <p:ph idx="11" type="ftr"/>
          </p:nvPr>
        </p:nvSpPr>
        <p:spPr>
          <a:xfrm>
            <a:off x="4170240" y="6247376"/>
            <a:ext cx="3863040" cy="470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5" name="Google Shape;445;p68"/>
          <p:cNvSpPr txBox="1"/>
          <p:nvPr>
            <p:ph idx="12" type="sldNum"/>
          </p:nvPr>
        </p:nvSpPr>
        <p:spPr>
          <a:xfrm>
            <a:off x="8741761" y="6247376"/>
            <a:ext cx="2837760" cy="470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9"/>
          <p:cNvSpPr txBox="1"/>
          <p:nvPr>
            <p:ph idx="10" type="dt"/>
          </p:nvPr>
        </p:nvSpPr>
        <p:spPr>
          <a:xfrm>
            <a:off x="608641" y="6247376"/>
            <a:ext cx="2837760" cy="470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8" name="Google Shape;448;p69"/>
          <p:cNvSpPr txBox="1"/>
          <p:nvPr>
            <p:ph idx="11" type="ftr"/>
          </p:nvPr>
        </p:nvSpPr>
        <p:spPr>
          <a:xfrm>
            <a:off x="4170240" y="6247376"/>
            <a:ext cx="3863040" cy="470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9" name="Google Shape;449;p69"/>
          <p:cNvSpPr txBox="1"/>
          <p:nvPr>
            <p:ph idx="12" type="sldNum"/>
          </p:nvPr>
        </p:nvSpPr>
        <p:spPr>
          <a:xfrm>
            <a:off x="8741761" y="6247376"/>
            <a:ext cx="2837760" cy="470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0"/>
          <p:cNvSpPr txBox="1"/>
          <p:nvPr>
            <p:ph type="title"/>
          </p:nvPr>
        </p:nvSpPr>
        <p:spPr>
          <a:xfrm>
            <a:off x="610560" y="273629"/>
            <a:ext cx="4010881" cy="1160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14"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2" name="Google Shape;452;p70"/>
          <p:cNvSpPr txBox="1"/>
          <p:nvPr>
            <p:ph idx="1" type="body"/>
          </p:nvPr>
        </p:nvSpPr>
        <p:spPr>
          <a:xfrm>
            <a:off x="4767361" y="273629"/>
            <a:ext cx="6816000" cy="5852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1553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6"/>
              <a:buChar char="●"/>
              <a:defRPr sz="2903"/>
            </a:lvl1pPr>
            <a:lvl2pPr indent="-349567" lvl="1" marL="914400" algn="l">
              <a:lnSpc>
                <a:spcPct val="93000"/>
              </a:lnSpc>
              <a:spcBef>
                <a:spcPts val="1293"/>
              </a:spcBef>
              <a:spcAft>
                <a:spcPts val="0"/>
              </a:spcAft>
              <a:buSzPts val="1905"/>
              <a:buChar char="−"/>
              <a:defRPr sz="2540"/>
            </a:lvl2pPr>
            <a:lvl3pPr indent="-290807" lvl="2" marL="1371600" algn="l">
              <a:lnSpc>
                <a:spcPct val="93000"/>
              </a:lnSpc>
              <a:spcBef>
                <a:spcPts val="1032"/>
              </a:spcBef>
              <a:spcAft>
                <a:spcPts val="0"/>
              </a:spcAft>
              <a:buSzPts val="980"/>
              <a:buChar char="●"/>
              <a:defRPr sz="2177"/>
            </a:lvl3pPr>
            <a:lvl4pPr indent="-314991" lvl="3" marL="1828800" algn="l">
              <a:lnSpc>
                <a:spcPct val="93000"/>
              </a:lnSpc>
              <a:spcBef>
                <a:spcPts val="771"/>
              </a:spcBef>
              <a:spcAft>
                <a:spcPts val="0"/>
              </a:spcAft>
              <a:buSzPts val="1361"/>
              <a:buChar char="−"/>
              <a:defRPr sz="1814"/>
            </a:lvl4pPr>
            <a:lvl5pPr indent="-280435" lvl="4" marL="2286000" algn="l">
              <a:lnSpc>
                <a:spcPct val="93000"/>
              </a:lnSpc>
              <a:spcBef>
                <a:spcPts val="522"/>
              </a:spcBef>
              <a:spcAft>
                <a:spcPts val="0"/>
              </a:spcAft>
              <a:buSzPts val="816"/>
              <a:buChar char="●"/>
              <a:defRPr sz="1814"/>
            </a:lvl5pPr>
            <a:lvl6pPr indent="-280435" lvl="5" marL="2743200" algn="l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SzPts val="816"/>
              <a:buChar char="●"/>
              <a:defRPr sz="1814"/>
            </a:lvl6pPr>
            <a:lvl7pPr indent="-280435" lvl="6" marL="3200400" algn="l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SzPts val="816"/>
              <a:buChar char="●"/>
              <a:defRPr sz="1814"/>
            </a:lvl7pPr>
            <a:lvl8pPr indent="-280435" lvl="7" marL="3657600" algn="l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SzPts val="816"/>
              <a:buChar char="●"/>
              <a:defRPr sz="1814"/>
            </a:lvl8pPr>
            <a:lvl9pPr indent="-280435" lvl="8" marL="4114800" algn="l">
              <a:lnSpc>
                <a:spcPct val="93000"/>
              </a:lnSpc>
              <a:spcBef>
                <a:spcPts val="261"/>
              </a:spcBef>
              <a:spcAft>
                <a:spcPts val="261"/>
              </a:spcAft>
              <a:buSzPts val="816"/>
              <a:buChar char="●"/>
              <a:defRPr sz="1814"/>
            </a:lvl9pPr>
          </a:lstStyle>
          <a:p/>
        </p:txBody>
      </p:sp>
      <p:sp>
        <p:nvSpPr>
          <p:cNvPr id="453" name="Google Shape;453;p70"/>
          <p:cNvSpPr txBox="1"/>
          <p:nvPr>
            <p:ph idx="2" type="body"/>
          </p:nvPr>
        </p:nvSpPr>
        <p:spPr>
          <a:xfrm>
            <a:off x="610560" y="1434391"/>
            <a:ext cx="4010881" cy="4692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572"/>
              <a:buNone/>
              <a:defRPr sz="1270"/>
            </a:lvl1pPr>
            <a:lvl2pPr indent="-228600" lvl="1" marL="914400" algn="l">
              <a:lnSpc>
                <a:spcPct val="93000"/>
              </a:lnSpc>
              <a:spcBef>
                <a:spcPts val="1293"/>
              </a:spcBef>
              <a:spcAft>
                <a:spcPts val="0"/>
              </a:spcAft>
              <a:buSzPts val="817"/>
              <a:buNone/>
              <a:defRPr sz="1089"/>
            </a:lvl2pPr>
            <a:lvl3pPr indent="-228600" lvl="2" marL="1371600" algn="l">
              <a:lnSpc>
                <a:spcPct val="93000"/>
              </a:lnSpc>
              <a:spcBef>
                <a:spcPts val="1032"/>
              </a:spcBef>
              <a:spcAft>
                <a:spcPts val="0"/>
              </a:spcAft>
              <a:buSzPts val="408"/>
              <a:buNone/>
              <a:defRPr sz="907"/>
            </a:lvl3pPr>
            <a:lvl4pPr indent="-228600" lvl="3" marL="1828800" algn="l">
              <a:lnSpc>
                <a:spcPct val="93000"/>
              </a:lnSpc>
              <a:spcBef>
                <a:spcPts val="771"/>
              </a:spcBef>
              <a:spcAft>
                <a:spcPts val="0"/>
              </a:spcAft>
              <a:buSzPts val="612"/>
              <a:buNone/>
              <a:defRPr sz="816"/>
            </a:lvl4pPr>
            <a:lvl5pPr indent="-228600" lvl="4" marL="2286000" algn="l">
              <a:lnSpc>
                <a:spcPct val="93000"/>
              </a:lnSpc>
              <a:spcBef>
                <a:spcPts val="522"/>
              </a:spcBef>
              <a:spcAft>
                <a:spcPts val="0"/>
              </a:spcAft>
              <a:buSzPts val="367"/>
              <a:buNone/>
              <a:defRPr sz="816"/>
            </a:lvl5pPr>
            <a:lvl6pPr indent="-228600" lvl="5" marL="2743200" algn="l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SzPts val="367"/>
              <a:buNone/>
              <a:defRPr sz="816"/>
            </a:lvl6pPr>
            <a:lvl7pPr indent="-228600" lvl="6" marL="3200400" algn="l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SzPts val="367"/>
              <a:buNone/>
              <a:defRPr sz="816"/>
            </a:lvl7pPr>
            <a:lvl8pPr indent="-228600" lvl="7" marL="3657600" algn="l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SzPts val="367"/>
              <a:buNone/>
              <a:defRPr sz="816"/>
            </a:lvl8pPr>
            <a:lvl9pPr indent="-228600" lvl="8" marL="4114800" algn="l">
              <a:lnSpc>
                <a:spcPct val="93000"/>
              </a:lnSpc>
              <a:spcBef>
                <a:spcPts val="261"/>
              </a:spcBef>
              <a:spcAft>
                <a:spcPts val="261"/>
              </a:spcAft>
              <a:buSzPts val="367"/>
              <a:buNone/>
              <a:defRPr sz="816"/>
            </a:lvl9pPr>
          </a:lstStyle>
          <a:p/>
        </p:txBody>
      </p:sp>
      <p:sp>
        <p:nvSpPr>
          <p:cNvPr id="454" name="Google Shape;454;p70"/>
          <p:cNvSpPr txBox="1"/>
          <p:nvPr>
            <p:ph idx="10" type="dt"/>
          </p:nvPr>
        </p:nvSpPr>
        <p:spPr>
          <a:xfrm>
            <a:off x="608641" y="6247376"/>
            <a:ext cx="2837760" cy="470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5" name="Google Shape;455;p70"/>
          <p:cNvSpPr txBox="1"/>
          <p:nvPr>
            <p:ph idx="11" type="ftr"/>
          </p:nvPr>
        </p:nvSpPr>
        <p:spPr>
          <a:xfrm>
            <a:off x="4170240" y="6247376"/>
            <a:ext cx="3863040" cy="470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6" name="Google Shape;456;p70"/>
          <p:cNvSpPr txBox="1"/>
          <p:nvPr>
            <p:ph idx="12" type="sldNum"/>
          </p:nvPr>
        </p:nvSpPr>
        <p:spPr>
          <a:xfrm>
            <a:off x="8741761" y="6247376"/>
            <a:ext cx="2837760" cy="470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71"/>
          <p:cNvSpPr txBox="1"/>
          <p:nvPr>
            <p:ph type="title"/>
          </p:nvPr>
        </p:nvSpPr>
        <p:spPr>
          <a:xfrm>
            <a:off x="2390401" y="4800025"/>
            <a:ext cx="7315200" cy="5674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14"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9" name="Google Shape;459;p71"/>
          <p:cNvSpPr/>
          <p:nvPr>
            <p:ph idx="2" type="pic"/>
          </p:nvPr>
        </p:nvSpPr>
        <p:spPr>
          <a:xfrm>
            <a:off x="2390401" y="612065"/>
            <a:ext cx="7315200" cy="4115952"/>
          </a:xfrm>
          <a:prstGeom prst="rect">
            <a:avLst/>
          </a:prstGeom>
          <a:noFill/>
          <a:ln>
            <a:noFill/>
          </a:ln>
        </p:spPr>
      </p:sp>
      <p:sp>
        <p:nvSpPr>
          <p:cNvPr id="460" name="Google Shape;460;p71"/>
          <p:cNvSpPr txBox="1"/>
          <p:nvPr>
            <p:ph idx="1" type="body"/>
          </p:nvPr>
        </p:nvSpPr>
        <p:spPr>
          <a:xfrm>
            <a:off x="2390401" y="5367444"/>
            <a:ext cx="7315200" cy="8050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572"/>
              <a:buNone/>
              <a:defRPr sz="1270"/>
            </a:lvl1pPr>
            <a:lvl2pPr indent="-228600" lvl="1" marL="914400" algn="l">
              <a:lnSpc>
                <a:spcPct val="93000"/>
              </a:lnSpc>
              <a:spcBef>
                <a:spcPts val="1293"/>
              </a:spcBef>
              <a:spcAft>
                <a:spcPts val="0"/>
              </a:spcAft>
              <a:buSzPts val="817"/>
              <a:buNone/>
              <a:defRPr sz="1089"/>
            </a:lvl2pPr>
            <a:lvl3pPr indent="-228600" lvl="2" marL="1371600" algn="l">
              <a:lnSpc>
                <a:spcPct val="93000"/>
              </a:lnSpc>
              <a:spcBef>
                <a:spcPts val="1032"/>
              </a:spcBef>
              <a:spcAft>
                <a:spcPts val="0"/>
              </a:spcAft>
              <a:buSzPts val="408"/>
              <a:buNone/>
              <a:defRPr sz="907"/>
            </a:lvl3pPr>
            <a:lvl4pPr indent="-228600" lvl="3" marL="1828800" algn="l">
              <a:lnSpc>
                <a:spcPct val="93000"/>
              </a:lnSpc>
              <a:spcBef>
                <a:spcPts val="771"/>
              </a:spcBef>
              <a:spcAft>
                <a:spcPts val="0"/>
              </a:spcAft>
              <a:buSzPts val="612"/>
              <a:buNone/>
              <a:defRPr sz="816"/>
            </a:lvl4pPr>
            <a:lvl5pPr indent="-228600" lvl="4" marL="2286000" algn="l">
              <a:lnSpc>
                <a:spcPct val="93000"/>
              </a:lnSpc>
              <a:spcBef>
                <a:spcPts val="522"/>
              </a:spcBef>
              <a:spcAft>
                <a:spcPts val="0"/>
              </a:spcAft>
              <a:buSzPts val="367"/>
              <a:buNone/>
              <a:defRPr sz="816"/>
            </a:lvl5pPr>
            <a:lvl6pPr indent="-228600" lvl="5" marL="2743200" algn="l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SzPts val="367"/>
              <a:buNone/>
              <a:defRPr sz="816"/>
            </a:lvl6pPr>
            <a:lvl7pPr indent="-228600" lvl="6" marL="3200400" algn="l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SzPts val="367"/>
              <a:buNone/>
              <a:defRPr sz="816"/>
            </a:lvl7pPr>
            <a:lvl8pPr indent="-228600" lvl="7" marL="3657600" algn="l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SzPts val="367"/>
              <a:buNone/>
              <a:defRPr sz="816"/>
            </a:lvl8pPr>
            <a:lvl9pPr indent="-228600" lvl="8" marL="4114800" algn="l">
              <a:lnSpc>
                <a:spcPct val="93000"/>
              </a:lnSpc>
              <a:spcBef>
                <a:spcPts val="261"/>
              </a:spcBef>
              <a:spcAft>
                <a:spcPts val="261"/>
              </a:spcAft>
              <a:buSzPts val="367"/>
              <a:buNone/>
              <a:defRPr sz="816"/>
            </a:lvl9pPr>
          </a:lstStyle>
          <a:p/>
        </p:txBody>
      </p:sp>
      <p:sp>
        <p:nvSpPr>
          <p:cNvPr id="461" name="Google Shape;461;p71"/>
          <p:cNvSpPr txBox="1"/>
          <p:nvPr>
            <p:ph idx="10" type="dt"/>
          </p:nvPr>
        </p:nvSpPr>
        <p:spPr>
          <a:xfrm>
            <a:off x="608641" y="6247376"/>
            <a:ext cx="2837760" cy="470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2" name="Google Shape;462;p71"/>
          <p:cNvSpPr txBox="1"/>
          <p:nvPr>
            <p:ph idx="11" type="ftr"/>
          </p:nvPr>
        </p:nvSpPr>
        <p:spPr>
          <a:xfrm>
            <a:off x="4170240" y="6247376"/>
            <a:ext cx="3863040" cy="470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3" name="Google Shape;463;p71"/>
          <p:cNvSpPr txBox="1"/>
          <p:nvPr>
            <p:ph idx="12" type="sldNum"/>
          </p:nvPr>
        </p:nvSpPr>
        <p:spPr>
          <a:xfrm>
            <a:off x="8741761" y="6247376"/>
            <a:ext cx="2837760" cy="470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2"/>
          <p:cNvSpPr txBox="1"/>
          <p:nvPr>
            <p:ph type="title"/>
          </p:nvPr>
        </p:nvSpPr>
        <p:spPr>
          <a:xfrm>
            <a:off x="608641" y="273629"/>
            <a:ext cx="10968959" cy="1143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6" name="Google Shape;466;p72"/>
          <p:cNvSpPr txBox="1"/>
          <p:nvPr>
            <p:ph idx="1" type="body"/>
          </p:nvPr>
        </p:nvSpPr>
        <p:spPr>
          <a:xfrm rot="5400000">
            <a:off x="3830643" y="-1617673"/>
            <a:ext cx="4524955" cy="109689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80035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810"/>
              <a:buChar char="●"/>
              <a:defRPr/>
            </a:lvl1pPr>
            <a:lvl2pPr indent="-314325" lvl="1" marL="914400" algn="l">
              <a:lnSpc>
                <a:spcPct val="93000"/>
              </a:lnSpc>
              <a:spcBef>
                <a:spcPts val="1293"/>
              </a:spcBef>
              <a:spcAft>
                <a:spcPts val="0"/>
              </a:spcAft>
              <a:buSzPts val="1350"/>
              <a:buChar char="−"/>
              <a:defRPr/>
            </a:lvl2pPr>
            <a:lvl3pPr indent="-280035" lvl="2" marL="1371600" algn="l">
              <a:lnSpc>
                <a:spcPct val="93000"/>
              </a:lnSpc>
              <a:spcBef>
                <a:spcPts val="1032"/>
              </a:spcBef>
              <a:spcAft>
                <a:spcPts val="0"/>
              </a:spcAft>
              <a:buSzPts val="810"/>
              <a:buChar char="●"/>
              <a:defRPr/>
            </a:lvl3pPr>
            <a:lvl4pPr indent="-314325" lvl="3" marL="1828800" algn="l">
              <a:lnSpc>
                <a:spcPct val="93000"/>
              </a:lnSpc>
              <a:spcBef>
                <a:spcPts val="771"/>
              </a:spcBef>
              <a:spcAft>
                <a:spcPts val="0"/>
              </a:spcAft>
              <a:buSzPts val="1350"/>
              <a:buChar char="−"/>
              <a:defRPr/>
            </a:lvl4pPr>
            <a:lvl5pPr indent="-280035" lvl="4" marL="2286000" algn="l">
              <a:lnSpc>
                <a:spcPct val="93000"/>
              </a:lnSpc>
              <a:spcBef>
                <a:spcPts val="522"/>
              </a:spcBef>
              <a:spcAft>
                <a:spcPts val="0"/>
              </a:spcAft>
              <a:buSzPts val="810"/>
              <a:buChar char="●"/>
              <a:defRPr/>
            </a:lvl5pPr>
            <a:lvl6pPr indent="-280035" lvl="5" marL="2743200" algn="l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SzPts val="810"/>
              <a:buChar char="●"/>
              <a:defRPr/>
            </a:lvl6pPr>
            <a:lvl7pPr indent="-280035" lvl="6" marL="3200400" algn="l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SzPts val="810"/>
              <a:buChar char="●"/>
              <a:defRPr/>
            </a:lvl7pPr>
            <a:lvl8pPr indent="-280034" lvl="7" marL="3657600" algn="l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SzPts val="810"/>
              <a:buChar char="●"/>
              <a:defRPr/>
            </a:lvl8pPr>
            <a:lvl9pPr indent="-280034" lvl="8" marL="4114800" algn="l">
              <a:lnSpc>
                <a:spcPct val="93000"/>
              </a:lnSpc>
              <a:spcBef>
                <a:spcPts val="261"/>
              </a:spcBef>
              <a:spcAft>
                <a:spcPts val="261"/>
              </a:spcAft>
              <a:buSzPts val="810"/>
              <a:buChar char="●"/>
              <a:defRPr/>
            </a:lvl9pPr>
          </a:lstStyle>
          <a:p/>
        </p:txBody>
      </p:sp>
      <p:sp>
        <p:nvSpPr>
          <p:cNvPr id="467" name="Google Shape;467;p72"/>
          <p:cNvSpPr txBox="1"/>
          <p:nvPr>
            <p:ph idx="10" type="dt"/>
          </p:nvPr>
        </p:nvSpPr>
        <p:spPr>
          <a:xfrm>
            <a:off x="608641" y="6247376"/>
            <a:ext cx="2837760" cy="470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8" name="Google Shape;468;p72"/>
          <p:cNvSpPr txBox="1"/>
          <p:nvPr>
            <p:ph idx="11" type="ftr"/>
          </p:nvPr>
        </p:nvSpPr>
        <p:spPr>
          <a:xfrm>
            <a:off x="4170240" y="6247376"/>
            <a:ext cx="3863040" cy="470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9" name="Google Shape;469;p72"/>
          <p:cNvSpPr txBox="1"/>
          <p:nvPr>
            <p:ph idx="12" type="sldNum"/>
          </p:nvPr>
        </p:nvSpPr>
        <p:spPr>
          <a:xfrm>
            <a:off x="8741761" y="6247376"/>
            <a:ext cx="2837760" cy="470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73"/>
          <p:cNvSpPr txBox="1"/>
          <p:nvPr>
            <p:ph type="title"/>
          </p:nvPr>
        </p:nvSpPr>
        <p:spPr>
          <a:xfrm rot="5400000">
            <a:off x="7278892" y="1830577"/>
            <a:ext cx="5855655" cy="2741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2" name="Google Shape;472;p73"/>
          <p:cNvSpPr txBox="1"/>
          <p:nvPr>
            <p:ph idx="1" type="body"/>
          </p:nvPr>
        </p:nvSpPr>
        <p:spPr>
          <a:xfrm rot="5400000">
            <a:off x="1702253" y="-819983"/>
            <a:ext cx="5855655" cy="80428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80035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810"/>
              <a:buChar char="●"/>
              <a:defRPr/>
            </a:lvl1pPr>
            <a:lvl2pPr indent="-314325" lvl="1" marL="914400" algn="l">
              <a:lnSpc>
                <a:spcPct val="93000"/>
              </a:lnSpc>
              <a:spcBef>
                <a:spcPts val="1293"/>
              </a:spcBef>
              <a:spcAft>
                <a:spcPts val="0"/>
              </a:spcAft>
              <a:buSzPts val="1350"/>
              <a:buChar char="−"/>
              <a:defRPr/>
            </a:lvl2pPr>
            <a:lvl3pPr indent="-280035" lvl="2" marL="1371600" algn="l">
              <a:lnSpc>
                <a:spcPct val="93000"/>
              </a:lnSpc>
              <a:spcBef>
                <a:spcPts val="1032"/>
              </a:spcBef>
              <a:spcAft>
                <a:spcPts val="0"/>
              </a:spcAft>
              <a:buSzPts val="810"/>
              <a:buChar char="●"/>
              <a:defRPr/>
            </a:lvl3pPr>
            <a:lvl4pPr indent="-314325" lvl="3" marL="1828800" algn="l">
              <a:lnSpc>
                <a:spcPct val="93000"/>
              </a:lnSpc>
              <a:spcBef>
                <a:spcPts val="771"/>
              </a:spcBef>
              <a:spcAft>
                <a:spcPts val="0"/>
              </a:spcAft>
              <a:buSzPts val="1350"/>
              <a:buChar char="−"/>
              <a:defRPr/>
            </a:lvl4pPr>
            <a:lvl5pPr indent="-280035" lvl="4" marL="2286000" algn="l">
              <a:lnSpc>
                <a:spcPct val="93000"/>
              </a:lnSpc>
              <a:spcBef>
                <a:spcPts val="522"/>
              </a:spcBef>
              <a:spcAft>
                <a:spcPts val="0"/>
              </a:spcAft>
              <a:buSzPts val="810"/>
              <a:buChar char="●"/>
              <a:defRPr/>
            </a:lvl5pPr>
            <a:lvl6pPr indent="-280035" lvl="5" marL="2743200" algn="l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SzPts val="810"/>
              <a:buChar char="●"/>
              <a:defRPr/>
            </a:lvl6pPr>
            <a:lvl7pPr indent="-280035" lvl="6" marL="3200400" algn="l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SzPts val="810"/>
              <a:buChar char="●"/>
              <a:defRPr/>
            </a:lvl7pPr>
            <a:lvl8pPr indent="-280034" lvl="7" marL="3657600" algn="l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SzPts val="810"/>
              <a:buChar char="●"/>
              <a:defRPr/>
            </a:lvl8pPr>
            <a:lvl9pPr indent="-280034" lvl="8" marL="4114800" algn="l">
              <a:lnSpc>
                <a:spcPct val="93000"/>
              </a:lnSpc>
              <a:spcBef>
                <a:spcPts val="261"/>
              </a:spcBef>
              <a:spcAft>
                <a:spcPts val="261"/>
              </a:spcAft>
              <a:buSzPts val="810"/>
              <a:buChar char="●"/>
              <a:defRPr/>
            </a:lvl9pPr>
          </a:lstStyle>
          <a:p/>
        </p:txBody>
      </p:sp>
      <p:sp>
        <p:nvSpPr>
          <p:cNvPr id="473" name="Google Shape;473;p73"/>
          <p:cNvSpPr txBox="1"/>
          <p:nvPr>
            <p:ph idx="10" type="dt"/>
          </p:nvPr>
        </p:nvSpPr>
        <p:spPr>
          <a:xfrm>
            <a:off x="608641" y="6247376"/>
            <a:ext cx="2837760" cy="470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4" name="Google Shape;474;p73"/>
          <p:cNvSpPr txBox="1"/>
          <p:nvPr>
            <p:ph idx="11" type="ftr"/>
          </p:nvPr>
        </p:nvSpPr>
        <p:spPr>
          <a:xfrm>
            <a:off x="4170240" y="6247376"/>
            <a:ext cx="3863040" cy="470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5" name="Google Shape;475;p73"/>
          <p:cNvSpPr txBox="1"/>
          <p:nvPr>
            <p:ph idx="12" type="sldNum"/>
          </p:nvPr>
        </p:nvSpPr>
        <p:spPr>
          <a:xfrm>
            <a:off x="8741761" y="6247376"/>
            <a:ext cx="2837760" cy="470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8" name="Google Shape;168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8"/>
          <p:cNvSpPr txBox="1"/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3" name="Google Shape;243;p38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4" name="Google Shape;244;p38"/>
          <p:cNvSpPr txBox="1"/>
          <p:nvPr>
            <p:ph idx="10" type="dt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45" name="Google Shape;245;p38"/>
          <p:cNvSpPr txBox="1"/>
          <p:nvPr>
            <p:ph idx="11" type="ftr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46" name="Google Shape;246;p38"/>
          <p:cNvSpPr txBox="1"/>
          <p:nvPr>
            <p:ph idx="12" type="sldNum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7" name="Google Shape;247;p38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48" name="Google Shape;248;p38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0"/>
          <p:cNvSpPr txBox="1"/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3" name="Google Shape;323;p50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24" name="Google Shape;324;p50"/>
          <p:cNvSpPr txBox="1"/>
          <p:nvPr>
            <p:ph idx="10" type="dt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25" name="Google Shape;325;p50"/>
          <p:cNvSpPr txBox="1"/>
          <p:nvPr>
            <p:ph idx="11" type="ftr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26" name="Google Shape;326;p50"/>
          <p:cNvSpPr txBox="1"/>
          <p:nvPr>
            <p:ph idx="12" type="sldNum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7" name="Google Shape;327;p50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28" name="Google Shape;328;p50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2"/>
          <p:cNvSpPr txBox="1"/>
          <p:nvPr>
            <p:ph type="title"/>
          </p:nvPr>
        </p:nvSpPr>
        <p:spPr>
          <a:xfrm>
            <a:off x="608641" y="273629"/>
            <a:ext cx="10968959" cy="1143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99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99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99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99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99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99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99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99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99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3" name="Google Shape;403;p62"/>
          <p:cNvSpPr txBox="1"/>
          <p:nvPr>
            <p:ph idx="1" type="body"/>
          </p:nvPr>
        </p:nvSpPr>
        <p:spPr>
          <a:xfrm>
            <a:off x="608641" y="1604329"/>
            <a:ext cx="10968959" cy="4524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1553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6"/>
              <a:buFont typeface="Noto Sans Symbols"/>
              <a:buChar char="●"/>
              <a:defRPr b="0" i="0" sz="290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567" lvl="1" marL="914400" marR="0" rtl="0" algn="l">
              <a:lnSpc>
                <a:spcPct val="93000"/>
              </a:lnSpc>
              <a:spcBef>
                <a:spcPts val="1293"/>
              </a:spcBef>
              <a:spcAft>
                <a:spcPts val="0"/>
              </a:spcAft>
              <a:buClr>
                <a:srgbClr val="000000"/>
              </a:buClr>
              <a:buSzPts val="1905"/>
              <a:buFont typeface="Noto Sans Symbols"/>
              <a:buChar char="−"/>
              <a:defRPr b="0" i="0" sz="25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0807" lvl="2" marL="1371600" marR="0" rtl="0" algn="l">
              <a:lnSpc>
                <a:spcPct val="93000"/>
              </a:lnSpc>
              <a:spcBef>
                <a:spcPts val="1032"/>
              </a:spcBef>
              <a:spcAft>
                <a:spcPts val="0"/>
              </a:spcAft>
              <a:buClr>
                <a:srgbClr val="000000"/>
              </a:buClr>
              <a:buSzPts val="980"/>
              <a:buFont typeface="Noto Sans Symbols"/>
              <a:buChar char="●"/>
              <a:defRPr b="0" i="0" sz="217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991" lvl="3" marL="1828800" marR="0" rtl="0" algn="l">
              <a:lnSpc>
                <a:spcPct val="93000"/>
              </a:lnSpc>
              <a:spcBef>
                <a:spcPts val="771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Noto Sans Symbols"/>
              <a:buChar char="−"/>
              <a:defRPr b="0" i="0" sz="181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0435" lvl="4" marL="2286000" marR="0" rtl="0" algn="l">
              <a:lnSpc>
                <a:spcPct val="93000"/>
              </a:lnSpc>
              <a:spcBef>
                <a:spcPts val="522"/>
              </a:spcBef>
              <a:spcAft>
                <a:spcPts val="0"/>
              </a:spcAft>
              <a:buClr>
                <a:srgbClr val="000000"/>
              </a:buClr>
              <a:buSzPts val="816"/>
              <a:buFont typeface="Noto Sans Symbols"/>
              <a:buChar char="●"/>
              <a:defRPr b="0" i="0" sz="181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0435" lvl="5" marL="2743200" marR="0" rtl="0" algn="l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Clr>
                <a:srgbClr val="000000"/>
              </a:buClr>
              <a:buSzPts val="816"/>
              <a:buFont typeface="Noto Sans Symbols"/>
              <a:buChar char="●"/>
              <a:defRPr b="0" i="0" sz="181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0435" lvl="6" marL="3200400" marR="0" rtl="0" algn="l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Clr>
                <a:srgbClr val="000000"/>
              </a:buClr>
              <a:buSzPts val="816"/>
              <a:buFont typeface="Noto Sans Symbols"/>
              <a:buChar char="●"/>
              <a:defRPr b="0" i="0" sz="181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0435" lvl="7" marL="3657600" marR="0" rtl="0" algn="l">
              <a:lnSpc>
                <a:spcPct val="93000"/>
              </a:lnSpc>
              <a:spcBef>
                <a:spcPts val="261"/>
              </a:spcBef>
              <a:spcAft>
                <a:spcPts val="0"/>
              </a:spcAft>
              <a:buClr>
                <a:srgbClr val="000000"/>
              </a:buClr>
              <a:buSzPts val="816"/>
              <a:buFont typeface="Noto Sans Symbols"/>
              <a:buChar char="●"/>
              <a:defRPr b="0" i="0" sz="181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0435" lvl="8" marL="4114800" marR="0" rtl="0" algn="l">
              <a:lnSpc>
                <a:spcPct val="93000"/>
              </a:lnSpc>
              <a:spcBef>
                <a:spcPts val="261"/>
              </a:spcBef>
              <a:spcAft>
                <a:spcPts val="261"/>
              </a:spcAft>
              <a:buClr>
                <a:srgbClr val="000000"/>
              </a:buClr>
              <a:buSzPts val="816"/>
              <a:buFont typeface="Noto Sans Symbols"/>
              <a:buChar char="●"/>
              <a:defRPr b="0" i="0" sz="181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4" name="Google Shape;404;p62"/>
          <p:cNvSpPr txBox="1"/>
          <p:nvPr>
            <p:ph idx="10" type="dt"/>
          </p:nvPr>
        </p:nvSpPr>
        <p:spPr>
          <a:xfrm>
            <a:off x="608641" y="6247376"/>
            <a:ext cx="2837760" cy="470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Noto Sans Symbols"/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5" name="Google Shape;405;p62"/>
          <p:cNvSpPr txBox="1"/>
          <p:nvPr>
            <p:ph idx="11" type="ftr"/>
          </p:nvPr>
        </p:nvSpPr>
        <p:spPr>
          <a:xfrm>
            <a:off x="4170240" y="6247376"/>
            <a:ext cx="3863040" cy="470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Noto Sans Symbols"/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6" name="Google Shape;406;p62"/>
          <p:cNvSpPr txBox="1"/>
          <p:nvPr>
            <p:ph idx="12" type="sldNum"/>
          </p:nvPr>
        </p:nvSpPr>
        <p:spPr>
          <a:xfrm>
            <a:off x="8741761" y="6247376"/>
            <a:ext cx="2837760" cy="470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95000"/>
              </a:lnSpc>
              <a:spcBef>
                <a:spcPts val="0"/>
              </a:spcBef>
              <a:buNone/>
              <a:defRPr sz="12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wffIdh0CZWs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hyperlink" Target="https://www.youtube.com/watch?v=ClDmjQo8nVQ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74"/>
          <p:cNvSpPr/>
          <p:nvPr/>
        </p:nvSpPr>
        <p:spPr>
          <a:xfrm>
            <a:off x="412953" y="1121661"/>
            <a:ext cx="11520741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Existence of God mandatory content. 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Does God exist?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</a:pPr>
            <a:r>
              <a:rPr b="0" i="0" lang="en-GB" sz="24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. What arguments/theories do religious people use to prove the existence of God?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</a:pPr>
            <a:r>
              <a:rPr b="0" i="0" lang="en-GB" sz="24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. What evidence do religious people use to support these arguments/theories?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</a:pPr>
            <a:r>
              <a:rPr b="1" i="0" lang="en-GB" sz="24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0" i="0" lang="en-GB" sz="24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What are the strengths and weaknesses of evidence/arguments/theories?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Calibri"/>
              <a:buNone/>
            </a:pPr>
            <a:r>
              <a:rPr b="0" i="0" lang="en-GB" sz="2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. What arguments/theories do non-religious people use to challenge the existence of God?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Calibri"/>
              <a:buNone/>
            </a:pPr>
            <a:r>
              <a:rPr b="0" i="0" lang="en-GB" sz="2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. What evidence do non-religious people use to support these arguments/theories?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Calibri"/>
              <a:buNone/>
            </a:pPr>
            <a:r>
              <a:rPr b="0" i="0" lang="en-GB" sz="2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. What are the strengths and weaknesses of evidence/arguments/theories?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alibri"/>
              <a:buNone/>
            </a:pPr>
            <a:r>
              <a:rPr b="0" i="0" lang="en-GB" sz="2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b="0" i="0" lang="en-GB" sz="2400" u="none" cap="none" strike="noStrike">
                <a:solidFill>
                  <a:srgbClr val="FF5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GB" sz="2400" u="none" cap="none" strike="noStrike">
                <a:solidFill>
                  <a:srgbClr val="FF66CC"/>
                </a:solidFill>
                <a:latin typeface="Calibri"/>
                <a:ea typeface="Calibri"/>
                <a:cs typeface="Calibri"/>
                <a:sym typeface="Calibri"/>
              </a:rPr>
              <a:t>Can either religious or non-religious arguments/theories provide conclusive proof about the existence of God? </a:t>
            </a:r>
            <a:endParaRPr/>
          </a:p>
        </p:txBody>
      </p:sp>
      <p:sp>
        <p:nvSpPr>
          <p:cNvPr id="481" name="Google Shape;481;p74"/>
          <p:cNvSpPr txBox="1"/>
          <p:nvPr/>
        </p:nvSpPr>
        <p:spPr>
          <a:xfrm>
            <a:off x="4101550" y="294467"/>
            <a:ext cx="3756091" cy="523220"/>
          </a:xfrm>
          <a:prstGeom prst="rect">
            <a:avLst/>
          </a:prstGeom>
          <a:solidFill>
            <a:srgbClr val="8CB3E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mandatory content</a:t>
            </a:r>
            <a:endParaRPr/>
          </a:p>
        </p:txBody>
      </p:sp>
      <p:sp>
        <p:nvSpPr>
          <p:cNvPr id="482" name="Google Shape;482;p74"/>
          <p:cNvSpPr/>
          <p:nvPr/>
        </p:nvSpPr>
        <p:spPr>
          <a:xfrm>
            <a:off x="173421" y="3444658"/>
            <a:ext cx="11887200" cy="1884086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3"/>
          <p:cNvSpPr txBox="1"/>
          <p:nvPr>
            <p:ph idx="1" type="body"/>
          </p:nvPr>
        </p:nvSpPr>
        <p:spPr>
          <a:xfrm>
            <a:off x="450986" y="611102"/>
            <a:ext cx="10968959" cy="28888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6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3000"/>
              </a:lnSpc>
              <a:spcBef>
                <a:spcPts val="1293"/>
              </a:spcBef>
              <a:spcAft>
                <a:spcPts val="0"/>
              </a:spcAft>
              <a:buSzPts val="1440"/>
              <a:buNone/>
            </a:pP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In pairs think about some of the strengths and weaknesses of The Big Bang Theory.</a:t>
            </a:r>
            <a:endParaRPr/>
          </a:p>
          <a:p>
            <a:pPr indent="0" lvl="0" marL="0" rtl="0" algn="l">
              <a:lnSpc>
                <a:spcPct val="93000"/>
              </a:lnSpc>
              <a:spcBef>
                <a:spcPts val="1293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3000"/>
              </a:lnSpc>
              <a:spcBef>
                <a:spcPts val="1293"/>
              </a:spcBef>
              <a:spcAft>
                <a:spcPts val="0"/>
              </a:spcAft>
              <a:buSzPts val="1440"/>
              <a:buNone/>
            </a:pP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Add them under your headings.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2" name="Google Shape;552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21768" y="2754543"/>
            <a:ext cx="2689335" cy="239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84"/>
          <p:cNvSpPr txBox="1"/>
          <p:nvPr>
            <p:ph type="title"/>
          </p:nvPr>
        </p:nvSpPr>
        <p:spPr>
          <a:xfrm>
            <a:off x="608641" y="273629"/>
            <a:ext cx="10968959" cy="1143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latin typeface="Calibri"/>
                <a:ea typeface="Calibri"/>
                <a:cs typeface="Calibri"/>
                <a:sym typeface="Calibri"/>
              </a:rPr>
              <a:t>Strengths</a:t>
            </a:r>
            <a:endParaRPr b="1" u="sng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84"/>
          <p:cNvSpPr txBox="1"/>
          <p:nvPr>
            <p:ph idx="1" type="body"/>
          </p:nvPr>
        </p:nvSpPr>
        <p:spPr>
          <a:xfrm>
            <a:off x="608641" y="1604329"/>
            <a:ext cx="10968959" cy="4524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7932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lang="en-GB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Strong scientific and rational basis for the theory</a:t>
            </a:r>
            <a:r>
              <a:rPr lang="en-GB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 Observation, verification, repeated experiments, analysis, reasoning.</a:t>
            </a:r>
            <a:endParaRPr/>
          </a:p>
          <a:p>
            <a:pPr indent="0" lvl="0" marL="97932" rtl="0" algn="l">
              <a:lnSpc>
                <a:spcPct val="93000"/>
              </a:lnSpc>
              <a:spcBef>
                <a:spcPts val="1293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7932" rtl="0" algn="l">
              <a:lnSpc>
                <a:spcPct val="93000"/>
              </a:lnSpc>
              <a:spcBef>
                <a:spcPts val="1293"/>
              </a:spcBef>
              <a:spcAft>
                <a:spcPts val="0"/>
              </a:spcAft>
              <a:buSzPts val="1440"/>
              <a:buNone/>
            </a:pPr>
            <a:r>
              <a:rPr lang="en-GB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 It explains </a:t>
            </a:r>
            <a:r>
              <a:rPr b="1" lang="en-GB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‘how’ </a:t>
            </a:r>
            <a:r>
              <a:rPr lang="en-GB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universe exists now.</a:t>
            </a:r>
            <a:endParaRPr/>
          </a:p>
          <a:p>
            <a:pPr indent="0" lvl="0" marL="0" rtl="0" algn="l">
              <a:lnSpc>
                <a:spcPct val="93000"/>
              </a:lnSpc>
              <a:spcBef>
                <a:spcPts val="1293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7932" rtl="0" algn="l">
              <a:lnSpc>
                <a:spcPct val="93000"/>
              </a:lnSpc>
              <a:spcBef>
                <a:spcPts val="1293"/>
              </a:spcBef>
              <a:spcAft>
                <a:spcPts val="0"/>
              </a:spcAft>
              <a:buSzPts val="1440"/>
              <a:buNone/>
            </a:pPr>
            <a:r>
              <a:rPr lang="en-GB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 It dismisses </a:t>
            </a:r>
            <a:r>
              <a:rPr b="1" lang="en-GB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supernatural speculation</a:t>
            </a:r>
            <a:r>
              <a:rPr lang="en-GB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 (guesswork).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85"/>
          <p:cNvSpPr txBox="1"/>
          <p:nvPr>
            <p:ph type="title"/>
          </p:nvPr>
        </p:nvSpPr>
        <p:spPr>
          <a:xfrm>
            <a:off x="598586" y="-183571"/>
            <a:ext cx="10968959" cy="1143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latin typeface="Calibri"/>
                <a:ea typeface="Calibri"/>
                <a:cs typeface="Calibri"/>
                <a:sym typeface="Calibri"/>
              </a:rPr>
              <a:t>Weaknesses</a:t>
            </a:r>
            <a:endParaRPr b="1" u="sng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85"/>
          <p:cNvSpPr txBox="1"/>
          <p:nvPr>
            <p:ph idx="1" type="body"/>
          </p:nvPr>
        </p:nvSpPr>
        <p:spPr>
          <a:xfrm>
            <a:off x="144720" y="1432874"/>
            <a:ext cx="11876690" cy="40850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793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 Based on </a:t>
            </a:r>
            <a:r>
              <a:rPr b="1" lang="en-GB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limited observable evidence</a:t>
            </a:r>
            <a:r>
              <a:rPr lang="en-GB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 Eg Can’t measure </a:t>
            </a:r>
            <a:r>
              <a:rPr b="1" lang="en-GB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light from the first 10% </a:t>
            </a:r>
            <a:r>
              <a:rPr lang="en-GB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of the explosion. Limited evidence to support the theory.</a:t>
            </a:r>
            <a:endParaRPr/>
          </a:p>
          <a:p>
            <a:pPr indent="-202357" lvl="0" marL="391729" rtl="0" algn="l">
              <a:lnSpc>
                <a:spcPct val="100000"/>
              </a:lnSpc>
              <a:spcBef>
                <a:spcPts val="1293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7932" rtl="0" algn="l">
              <a:lnSpc>
                <a:spcPct val="100000"/>
              </a:lnSpc>
              <a:spcBef>
                <a:spcPts val="1293"/>
              </a:spcBef>
              <a:spcAft>
                <a:spcPts val="0"/>
              </a:spcAft>
              <a:buSzPts val="1440"/>
              <a:buNone/>
            </a:pPr>
            <a:r>
              <a:rPr lang="en-GB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 Big bang is too complex for people to </a:t>
            </a:r>
            <a:r>
              <a:rPr b="1" lang="en-GB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‘fully’ </a:t>
            </a:r>
            <a:r>
              <a:rPr lang="en-GB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understand. </a:t>
            </a:r>
            <a:endParaRPr/>
          </a:p>
          <a:p>
            <a:pPr indent="-202357" lvl="0" marL="391729" rtl="0" algn="l">
              <a:lnSpc>
                <a:spcPct val="100000"/>
              </a:lnSpc>
              <a:spcBef>
                <a:spcPts val="1293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7932" rtl="0" algn="l">
              <a:lnSpc>
                <a:spcPct val="100000"/>
              </a:lnSpc>
              <a:spcBef>
                <a:spcPts val="1293"/>
              </a:spcBef>
              <a:spcAft>
                <a:spcPts val="0"/>
              </a:spcAft>
              <a:buSzPts val="1440"/>
              <a:buNone/>
            </a:pPr>
            <a:r>
              <a:rPr lang="en-GB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 Gives no explanation to </a:t>
            </a:r>
            <a:r>
              <a:rPr b="1" lang="en-GB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meaning</a:t>
            </a:r>
            <a:r>
              <a:rPr lang="en-GB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b="1" lang="en-GB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purpose</a:t>
            </a:r>
            <a:r>
              <a:rPr lang="en-GB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 It describes the </a:t>
            </a:r>
            <a:r>
              <a:rPr b="1" lang="en-GB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‘how</a:t>
            </a:r>
            <a:r>
              <a:rPr lang="en-GB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’(to a point) not the </a:t>
            </a:r>
            <a:r>
              <a:rPr b="1" lang="en-GB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‘why’.</a:t>
            </a:r>
            <a:endParaRPr/>
          </a:p>
          <a:p>
            <a:pPr indent="0" lvl="0" marL="97932" rtl="0" algn="l">
              <a:lnSpc>
                <a:spcPct val="100000"/>
              </a:lnSpc>
              <a:spcBef>
                <a:spcPts val="1293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5"/>
          <p:cNvSpPr txBox="1"/>
          <p:nvPr>
            <p:ph type="title"/>
          </p:nvPr>
        </p:nvSpPr>
        <p:spPr>
          <a:xfrm>
            <a:off x="715306" y="0"/>
            <a:ext cx="8229600" cy="719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/>
          </a:p>
        </p:txBody>
      </p:sp>
      <p:sp>
        <p:nvSpPr>
          <p:cNvPr id="488" name="Google Shape;488;p75"/>
          <p:cNvSpPr txBox="1"/>
          <p:nvPr>
            <p:ph idx="1" type="body"/>
          </p:nvPr>
        </p:nvSpPr>
        <p:spPr>
          <a:xfrm>
            <a:off x="157655" y="908051"/>
            <a:ext cx="8030376" cy="404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The universe has a beginning.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The Big Bang = an implosion from a SINGULARITY </a:t>
            </a:r>
            <a:r>
              <a:rPr i="1" lang="en-GB" sz="2800">
                <a:latin typeface="Calibri"/>
                <a:ea typeface="Calibri"/>
                <a:cs typeface="Calibri"/>
                <a:sym typeface="Calibri"/>
              </a:rPr>
              <a:t>(a single point of density – all known space was compressed into an infinitely small mass).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i="1" sz="2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Scientists do not know what the singularity was or ‘how long’ it had been there.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all happened 12-15bn years ago -  matter, space, time, were created. </a:t>
            </a:r>
            <a:endParaRPr sz="2800"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489" name="Google Shape;489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8031" y="548482"/>
            <a:ext cx="3362838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3059" y="3090444"/>
            <a:ext cx="2324052" cy="309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7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76"/>
          <p:cNvSpPr txBox="1"/>
          <p:nvPr/>
        </p:nvSpPr>
        <p:spPr>
          <a:xfrm>
            <a:off x="-223804" y="3245074"/>
            <a:ext cx="6939722" cy="173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b="0" i="0" lang="en-GB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Evidence to support the Big Bang</a:t>
            </a:r>
            <a:endParaRPr/>
          </a:p>
        </p:txBody>
      </p:sp>
      <p:sp>
        <p:nvSpPr>
          <p:cNvPr id="497" name="Google Shape;497;p76"/>
          <p:cNvSpPr/>
          <p:nvPr/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76"/>
          <p:cNvSpPr/>
          <p:nvPr/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5268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76"/>
          <p:cNvSpPr/>
          <p:nvPr/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6FC0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0" name="Google Shape;500;p76"/>
          <p:cNvPicPr preferRelativeResize="0"/>
          <p:nvPr/>
        </p:nvPicPr>
        <p:blipFill rotWithShape="1">
          <a:blip r:embed="rId3">
            <a:alphaModFix/>
          </a:blip>
          <a:srcRect b="-1" l="2345" r="2871" t="0"/>
          <a:stretch/>
        </p:blipFill>
        <p:spPr>
          <a:xfrm>
            <a:off x="6492113" y="10"/>
            <a:ext cx="5699887" cy="4059234"/>
          </a:xfrm>
          <a:custGeom>
            <a:rect b="b" l="l" r="r" t="t"/>
            <a:pathLst>
              <a:path extrusionOk="0" h="4059244" w="5699887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noFill/>
          <a:ln>
            <a:noFill/>
          </a:ln>
        </p:spPr>
      </p:pic>
      <p:cxnSp>
        <p:nvCxnSpPr>
          <p:cNvPr id="501" name="Google Shape;501;p76"/>
          <p:cNvCxnSpPr/>
          <p:nvPr/>
        </p:nvCxnSpPr>
        <p:spPr>
          <a:xfrm>
            <a:off x="7800392" y="4525347"/>
            <a:ext cx="0" cy="1737360"/>
          </a:xfrm>
          <a:prstGeom prst="straightConnector1">
            <a:avLst/>
          </a:prstGeom>
          <a:noFill/>
          <a:ln cap="sq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7"/>
          <p:cNvSpPr txBox="1"/>
          <p:nvPr>
            <p:ph type="title"/>
          </p:nvPr>
        </p:nvSpPr>
        <p:spPr>
          <a:xfrm>
            <a:off x="609600" y="154164"/>
            <a:ext cx="10972800" cy="7075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207142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 The Expanding Universe</a:t>
            </a:r>
            <a:endParaRPr/>
          </a:p>
        </p:txBody>
      </p:sp>
      <p:sp>
        <p:nvSpPr>
          <p:cNvPr id="507" name="Google Shape;507;p77"/>
          <p:cNvSpPr txBox="1"/>
          <p:nvPr>
            <p:ph idx="1" type="body"/>
          </p:nvPr>
        </p:nvSpPr>
        <p:spPr>
          <a:xfrm>
            <a:off x="416965" y="923276"/>
            <a:ext cx="1135807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Edwin</a:t>
            </a: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Hubble, an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American </a:t>
            </a: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astronomer, found evidence in 1927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that the universe was expanding. 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means the planets and galaxies are moving away from one another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means that space itself is expanding.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course, </a:t>
            </a: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if it is expanding then it must expand from somewhere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Hubble said if we reversed the process we could trace it back to one central point (singularity). </a:t>
            </a: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provides strong evidence of a Big Bang. </a:t>
            </a:r>
            <a:r>
              <a:rPr lang="en-GB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(KU) 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8" name="Google Shape;508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80431" y="215705"/>
            <a:ext cx="1487239" cy="189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63766" y="4889333"/>
            <a:ext cx="3252628" cy="195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63195" y="4850149"/>
            <a:ext cx="1395624" cy="139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8"/>
          <p:cNvSpPr txBox="1"/>
          <p:nvPr>
            <p:ph type="title"/>
          </p:nvPr>
        </p:nvSpPr>
        <p:spPr>
          <a:xfrm>
            <a:off x="215704" y="311424"/>
            <a:ext cx="10972800" cy="6120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207142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 Cosmic Background Radiation</a:t>
            </a:r>
            <a:endParaRPr/>
          </a:p>
        </p:txBody>
      </p:sp>
      <p:sp>
        <p:nvSpPr>
          <p:cNvPr id="516" name="Google Shape;516;p78"/>
          <p:cNvSpPr txBox="1"/>
          <p:nvPr>
            <p:ph idx="1" type="body"/>
          </p:nvPr>
        </p:nvSpPr>
        <p:spPr>
          <a:xfrm>
            <a:off x="420656" y="1415683"/>
            <a:ext cx="9856763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second piece of evidence came </a:t>
            </a: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1965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two radio astronomers found that their reception had a fuzzy noise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They found that this was the same no matter where they placed their radio.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fuzz seemed to be coming from every part of the universe.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first they were a bit confused however scientists agreed that </a:t>
            </a: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‘fuzzy noise</a:t>
            </a: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’ was leftover heat from the big bang in the form of radiation</a:t>
            </a:r>
            <a:r>
              <a:rPr lang="en-GB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.(KU) 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78"/>
          <p:cNvSpPr/>
          <p:nvPr/>
        </p:nvSpPr>
        <p:spPr>
          <a:xfrm>
            <a:off x="3416772" y="3244334"/>
            <a:ext cx="535845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 Linotype"/>
              <a:buNone/>
            </a:pPr>
            <a:r>
              <a:rPr b="0" i="0" lang="en-GB" sz="1800" u="sng" cap="none" strike="noStrike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3"/>
              </a:rPr>
              <a:t>https://www.youtube.com/watch?v=wffIdh0CZWs</a:t>
            </a:r>
            <a:endParaRPr b="0" i="0" sz="180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latino Linotyp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518" name="Google Shape;518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6941" y="311424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79"/>
          <p:cNvSpPr txBox="1"/>
          <p:nvPr>
            <p:ph idx="1" type="body"/>
          </p:nvPr>
        </p:nvSpPr>
        <p:spPr>
          <a:xfrm>
            <a:off x="383458" y="235975"/>
            <a:ext cx="11808542" cy="5890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example, think of a sparkler on bonfire night. It gets very hot but so does the air around it.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sparkler will take time to cool down and so will the heated up air.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Imagine this is the same for the big bang explosion. The background ‘heat’ is still cooling down 12-15billion years later.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became known as cosmic background radiation and</a:t>
            </a: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this cosmic background radiation can be observed and measured today, meaning it is empirical evidence and is therefore compelling evidence in proving the Big bang. </a:t>
            </a:r>
            <a:r>
              <a:rPr lang="en-GB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(KU)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524" name="Google Shape;524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3241" y="739465"/>
            <a:ext cx="2405565" cy="1264862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79"/>
          <p:cNvSpPr/>
          <p:nvPr/>
        </p:nvSpPr>
        <p:spPr>
          <a:xfrm>
            <a:off x="4985317" y="6110681"/>
            <a:ext cx="546906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sng" cap="none" strike="noStrike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4"/>
              </a:rPr>
              <a:t>https://www.youtube.com/watch?v=ClDmjQo8nVQ</a:t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80"/>
          <p:cNvSpPr txBox="1"/>
          <p:nvPr>
            <p:ph type="title"/>
          </p:nvPr>
        </p:nvSpPr>
        <p:spPr>
          <a:xfrm>
            <a:off x="609600" y="250722"/>
            <a:ext cx="10972800" cy="5973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207142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 The quantity of elements</a:t>
            </a:r>
            <a:endParaRPr/>
          </a:p>
        </p:txBody>
      </p:sp>
      <p:sp>
        <p:nvSpPr>
          <p:cNvPr id="531" name="Google Shape;531;p80"/>
          <p:cNvSpPr txBox="1"/>
          <p:nvPr>
            <p:ph idx="1" type="body"/>
          </p:nvPr>
        </p:nvSpPr>
        <p:spPr>
          <a:xfrm>
            <a:off x="417870" y="1166018"/>
            <a:ext cx="1155781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universe is made up of different elements, just like ingredients, they are what allow us to exist.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first two elements to be created were hydrogen and helium but many more developed.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exact amount of each element in the universe today points to the fact that they were created at some point in the past. </a:t>
            </a:r>
            <a:r>
              <a:rPr lang="en-GB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(KU) 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r>
              <a:t/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example, the amount of hydrogen atoms present in the universe today is exactly what you would expect had the universe been created by the Big Bang.</a:t>
            </a:r>
            <a:endParaRPr/>
          </a:p>
        </p:txBody>
      </p:sp>
      <p:pic>
        <p:nvPicPr>
          <p:cNvPr id="532" name="Google Shape;532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80322" y="3102767"/>
            <a:ext cx="2068461" cy="971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1"/>
          <p:cNvSpPr txBox="1"/>
          <p:nvPr/>
        </p:nvSpPr>
        <p:spPr>
          <a:xfrm>
            <a:off x="1529255" y="819807"/>
            <a:ext cx="9270124" cy="206210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Read the text book “Belief and Science. "Pages 97-100.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 to your notes any details that help with your understanding</a:t>
            </a: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8" name="Google Shape;538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8900" y="3218098"/>
            <a:ext cx="2677675" cy="3479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82"/>
          <p:cNvSpPr txBox="1"/>
          <p:nvPr>
            <p:ph type="ctrTitle"/>
          </p:nvPr>
        </p:nvSpPr>
        <p:spPr>
          <a:xfrm>
            <a:off x="1905000" y="304800"/>
            <a:ext cx="86106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Calibri"/>
                <a:ea typeface="Calibri"/>
                <a:cs typeface="Calibri"/>
                <a:sym typeface="Calibri"/>
              </a:rPr>
              <a:t>The Big bang</a:t>
            </a:r>
            <a:br>
              <a:rPr lang="en-GB" sz="40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4000">
                <a:latin typeface="Calibri"/>
                <a:ea typeface="Calibri"/>
                <a:cs typeface="Calibri"/>
                <a:sym typeface="Calibri"/>
              </a:rPr>
              <a:t>Strengths &amp; Weaknesses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44" name="Google Shape;544;p82"/>
          <p:cNvGraphicFramePr/>
          <p:nvPr/>
        </p:nvGraphicFramePr>
        <p:xfrm>
          <a:off x="2065281" y="252511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{5CB8DD42-D67F-41E2-9CB6-365485356C54}</a:tableStyleId>
              </a:tblPr>
              <a:tblGrid>
                <a:gridCol w="4359175"/>
                <a:gridCol w="4359175"/>
              </a:tblGrid>
              <a:tr h="733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STRENGTHS</a:t>
                      </a:r>
                      <a:endParaRPr sz="3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WEAKNESSES</a:t>
                      </a:r>
                      <a:endParaRPr sz="3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3284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33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33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545" name="Google Shape;545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256" y="112984"/>
            <a:ext cx="2096814" cy="2096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04186" y="206017"/>
            <a:ext cx="3222828" cy="1910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